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86" r:id="rId2"/>
    <p:sldId id="394" r:id="rId3"/>
    <p:sldId id="390" r:id="rId4"/>
    <p:sldId id="399" r:id="rId5"/>
    <p:sldId id="401" r:id="rId6"/>
  </p:sldIdLst>
  <p:sldSz cx="9144000" cy="6858000" type="screen4x3"/>
  <p:notesSz cx="7010400" cy="92964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69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391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86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8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775" algn="l" defTabSz="91391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1730" algn="l" defTabSz="91391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8684" algn="l" defTabSz="91391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5640" algn="l" defTabSz="91391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ernando Meza  (EGP Latin America)" initials="FM(L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7D385"/>
    <a:srgbClr val="F05510"/>
    <a:srgbClr val="53565A"/>
    <a:srgbClr val="0033A0"/>
    <a:srgbClr val="6A3A32"/>
    <a:srgbClr val="D2A59E"/>
    <a:srgbClr val="78B832"/>
    <a:srgbClr val="A7A8AA"/>
    <a:srgbClr val="BCBFE4"/>
    <a:srgbClr val="76BFE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8" autoAdjust="0"/>
    <p:restoredTop sz="93669" autoAdjust="0"/>
  </p:normalViewPr>
  <p:slideViewPr>
    <p:cSldViewPr>
      <p:cViewPr varScale="1">
        <p:scale>
          <a:sx n="73" d="100"/>
          <a:sy n="73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14" y="-84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386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77" y="0"/>
            <a:ext cx="3038386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65AD3-8D48-4E22-B4FA-20DAFCF168A2}" type="datetimeFigureOut">
              <a:rPr lang="es-CL" smtClean="0"/>
              <a:pPr/>
              <a:t>06-04-2016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8830091"/>
            <a:ext cx="3038386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77" y="8830091"/>
            <a:ext cx="3038386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34520-629C-46D9-A6A8-06DB4A959BAE}" type="slidenum">
              <a:rPr lang="es-CL" smtClean="0"/>
              <a:pPr/>
              <a:t>‹N›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532678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E6670FF-B9A6-46EB-8C3A-21E98A8580A9}" type="datetimeFigureOut">
              <a:rPr lang="it-IT"/>
              <a:pPr>
                <a:defRPr/>
              </a:pPr>
              <a:t>06/04/2016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303" tIns="45651" rIns="91303" bIns="45651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8127881-DE8C-4F7E-8F1B-C60CED46E1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934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5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91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86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82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775" algn="l" defTabSz="9139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730" algn="l" defTabSz="9139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684" algn="l" defTabSz="9139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640" algn="l" defTabSz="9139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127881-DE8C-4F7E-8F1B-C60CED46E1D5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43515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127881-DE8C-4F7E-8F1B-C60CED46E1D5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43515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127881-DE8C-4F7E-8F1B-C60CED46E1D5}" type="slidenum">
              <a:rPr lang="it-IT" smtClean="0"/>
              <a:pPr>
                <a:defRPr/>
              </a:pPr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143515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127881-DE8C-4F7E-8F1B-C60CED46E1D5}" type="slidenum">
              <a:rPr lang="it-IT" smtClean="0"/>
              <a:pPr>
                <a:defRPr/>
              </a:pPr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143515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127881-DE8C-4F7E-8F1B-C60CED46E1D5}" type="slidenum">
              <a:rPr lang="it-IT" smtClean="0"/>
              <a:pPr>
                <a:defRPr/>
              </a:pPr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143515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 userDrawn="1"/>
        </p:nvSpPr>
        <p:spPr>
          <a:xfrm>
            <a:off x="388945" y="338145"/>
            <a:ext cx="4706937" cy="4706937"/>
          </a:xfrm>
          <a:prstGeom prst="rect">
            <a:avLst/>
          </a:prstGeom>
          <a:noFill/>
          <a:ln w="28575" cmpd="sng">
            <a:solidFill>
              <a:srgbClr val="0033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1" tIns="45696" rIns="91391" bIns="45696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n w="28575" cmpd="sng">
                <a:solidFill>
                  <a:schemeClr val="tx1"/>
                </a:solidFill>
              </a:ln>
              <a:solidFill>
                <a:srgbClr val="24509A"/>
              </a:solidFill>
            </a:endParaRPr>
          </a:p>
        </p:txBody>
      </p:sp>
      <p:sp>
        <p:nvSpPr>
          <p:cNvPr id="5" name="Rettangolo 4"/>
          <p:cNvSpPr/>
          <p:nvPr userDrawn="1"/>
        </p:nvSpPr>
        <p:spPr>
          <a:xfrm>
            <a:off x="5165732" y="5114925"/>
            <a:ext cx="1393825" cy="1392238"/>
          </a:xfrm>
          <a:prstGeom prst="rect">
            <a:avLst/>
          </a:prstGeom>
          <a:noFill/>
          <a:ln w="28575" cmpd="sng">
            <a:solidFill>
              <a:srgbClr val="1BB1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1" tIns="45696" rIns="91391" bIns="45696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>
              <a:ln w="38100" cmpd="sng">
                <a:solidFill>
                  <a:schemeClr val="tx1"/>
                </a:solidFill>
              </a:ln>
              <a:solidFill>
                <a:srgbClr val="DF6426"/>
              </a:solidFill>
            </a:endParaRPr>
          </a:p>
        </p:txBody>
      </p:sp>
      <p:pic>
        <p:nvPicPr>
          <p:cNvPr id="7" name="marchio_enel_2.jpg" descr="/Users/mario/Lavori/Enel/enel ppt/PPT 2/marchio_enel_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6600825" y="3627445"/>
            <a:ext cx="1417637" cy="141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388945" y="3933825"/>
            <a:ext cx="4706937" cy="1111250"/>
          </a:xfrm>
          <a:prstGeom prst="rect">
            <a:avLst/>
          </a:prstGeom>
        </p:spPr>
        <p:txBody>
          <a:bodyPr lIns="179903" tIns="179903" rIns="179903" bIns="179903"/>
          <a:lstStyle>
            <a:lvl1pPr marL="0" indent="0">
              <a:buNone/>
              <a:defRPr sz="2000" baseline="0">
                <a:solidFill>
                  <a:srgbClr val="1BB1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Città, giorno mese anno</a:t>
            </a:r>
          </a:p>
        </p:txBody>
      </p:sp>
      <p:sp>
        <p:nvSpPr>
          <p:cNvPr id="12" name="Titolo 1"/>
          <p:cNvSpPr>
            <a:spLocks noGrp="1"/>
          </p:cNvSpPr>
          <p:nvPr>
            <p:ph type="title" hasCustomPrompt="1"/>
          </p:nvPr>
        </p:nvSpPr>
        <p:spPr>
          <a:xfrm>
            <a:off x="389467" y="348225"/>
            <a:ext cx="4706299" cy="3356621"/>
          </a:xfrm>
          <a:prstGeom prst="rect">
            <a:avLst/>
          </a:prstGeom>
        </p:spPr>
        <p:txBody>
          <a:bodyPr lIns="179903" tIns="179903" rIns="179903" bIns="179903"/>
          <a:lstStyle>
            <a:lvl1pPr algn="l">
              <a:defRPr sz="2800" baseline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 smtClean="0"/>
              <a:t>Titolo presentazione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/>
          </p:cNvSpPr>
          <p:nvPr>
            <p:ph type="pic" sz="quarter" idx="13"/>
          </p:nvPr>
        </p:nvSpPr>
        <p:spPr>
          <a:xfrm>
            <a:off x="395288" y="1844680"/>
            <a:ext cx="3888680" cy="3744913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 dirty="0"/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4"/>
          </p:nvPr>
        </p:nvSpPr>
        <p:spPr>
          <a:xfrm>
            <a:off x="4499992" y="1844824"/>
            <a:ext cx="4248472" cy="3672408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3" name="Segnaposto contenuto 9"/>
          <p:cNvSpPr>
            <a:spLocks noGrp="1"/>
          </p:cNvSpPr>
          <p:nvPr>
            <p:ph sz="quarter" idx="18"/>
          </p:nvPr>
        </p:nvSpPr>
        <p:spPr>
          <a:xfrm>
            <a:off x="287784" y="5517272"/>
            <a:ext cx="3996184" cy="287992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lnSpc>
                <a:spcPts val="24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51AD1-5BDF-43CF-B748-AC907F4F624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6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7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/>
          </p:cNvSpPr>
          <p:nvPr>
            <p:ph type="pic" sz="quarter" idx="14"/>
          </p:nvPr>
        </p:nvSpPr>
        <p:spPr>
          <a:xfrm>
            <a:off x="395288" y="2205955"/>
            <a:ext cx="3960688" cy="3239270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9" name="Segnaposto immagine 8"/>
          <p:cNvSpPr>
            <a:spLocks noGrp="1"/>
          </p:cNvSpPr>
          <p:nvPr>
            <p:ph type="pic" sz="quarter" idx="15"/>
          </p:nvPr>
        </p:nvSpPr>
        <p:spPr>
          <a:xfrm>
            <a:off x="4572000" y="2204864"/>
            <a:ext cx="4176713" cy="3240360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8"/>
          </p:nvPr>
        </p:nvSpPr>
        <p:spPr>
          <a:xfrm>
            <a:off x="287786" y="5373216"/>
            <a:ext cx="4068192" cy="288032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lnSpc>
                <a:spcPts val="24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Segnaposto contenuto 9"/>
          <p:cNvSpPr>
            <a:spLocks noGrp="1"/>
          </p:cNvSpPr>
          <p:nvPr>
            <p:ph sz="quarter" idx="19"/>
          </p:nvPr>
        </p:nvSpPr>
        <p:spPr>
          <a:xfrm>
            <a:off x="4464248" y="5373216"/>
            <a:ext cx="4284216" cy="288032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lnSpc>
                <a:spcPts val="24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74914-A81B-4496-98AF-356604112FC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1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3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 photo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/>
          </p:cNvSpPr>
          <p:nvPr>
            <p:ph type="pic" sz="quarter" idx="14"/>
          </p:nvPr>
        </p:nvSpPr>
        <p:spPr>
          <a:xfrm>
            <a:off x="2699792" y="1772816"/>
            <a:ext cx="3888432" cy="3960440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5"/>
          </p:nvPr>
        </p:nvSpPr>
        <p:spPr>
          <a:xfrm>
            <a:off x="395536" y="1772823"/>
            <a:ext cx="2160339" cy="1728787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>
              <a:lnSpc>
                <a:spcPts val="12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10" name="Segnaposto immagine 9"/>
          <p:cNvSpPr>
            <a:spLocks noGrp="1"/>
          </p:cNvSpPr>
          <p:nvPr>
            <p:ph type="pic" sz="quarter" idx="16"/>
          </p:nvPr>
        </p:nvSpPr>
        <p:spPr>
          <a:xfrm>
            <a:off x="395536" y="3645026"/>
            <a:ext cx="2160240" cy="2088232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2" name="Segnaposto immagine 11"/>
          <p:cNvSpPr>
            <a:spLocks noGrp="1"/>
          </p:cNvSpPr>
          <p:nvPr>
            <p:ph type="pic" sz="quarter" idx="17"/>
          </p:nvPr>
        </p:nvSpPr>
        <p:spPr>
          <a:xfrm>
            <a:off x="6732591" y="1773238"/>
            <a:ext cx="1943100" cy="2231826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 dirty="0"/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18"/>
          </p:nvPr>
        </p:nvSpPr>
        <p:spPr>
          <a:xfrm>
            <a:off x="6732591" y="4221095"/>
            <a:ext cx="1943100" cy="1511375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>
              <a:lnSpc>
                <a:spcPts val="12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9" name="Segnaposto numero diapositiva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5160E-A077-45D3-8652-0924EAA4A59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3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9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 photo +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/>
          </p:cNvSpPr>
          <p:nvPr>
            <p:ph type="pic" sz="quarter" idx="14"/>
          </p:nvPr>
        </p:nvSpPr>
        <p:spPr>
          <a:xfrm>
            <a:off x="755578" y="1772817"/>
            <a:ext cx="4896544" cy="2520280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9" name="Segnaposto immagine 8"/>
          <p:cNvSpPr>
            <a:spLocks noGrp="1"/>
          </p:cNvSpPr>
          <p:nvPr>
            <p:ph type="pic" sz="quarter" idx="15"/>
          </p:nvPr>
        </p:nvSpPr>
        <p:spPr>
          <a:xfrm>
            <a:off x="5796136" y="1772823"/>
            <a:ext cx="2520280" cy="2520281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8" name="Segnaposto contenuto 9"/>
          <p:cNvSpPr>
            <a:spLocks noGrp="1"/>
          </p:cNvSpPr>
          <p:nvPr>
            <p:ph sz="quarter" idx="16"/>
          </p:nvPr>
        </p:nvSpPr>
        <p:spPr>
          <a:xfrm>
            <a:off x="683568" y="4365104"/>
            <a:ext cx="4968552" cy="1368152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7"/>
          </p:nvPr>
        </p:nvSpPr>
        <p:spPr>
          <a:xfrm>
            <a:off x="5724128" y="4365104"/>
            <a:ext cx="2583904" cy="1368152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>
              <a:lnSpc>
                <a:spcPts val="24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412F0-801D-4793-84E2-E6F45183B27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1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2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 photo +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 noChangeAspect="1"/>
          </p:cNvSpPr>
          <p:nvPr>
            <p:ph type="pic" sz="quarter" idx="14"/>
          </p:nvPr>
        </p:nvSpPr>
        <p:spPr>
          <a:xfrm>
            <a:off x="755577" y="1772821"/>
            <a:ext cx="2448272" cy="2448000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9" name="Segnaposto immagine 8"/>
          <p:cNvSpPr>
            <a:spLocks noGrp="1" noChangeAspect="1"/>
          </p:cNvSpPr>
          <p:nvPr>
            <p:ph type="pic" sz="quarter" idx="15"/>
          </p:nvPr>
        </p:nvSpPr>
        <p:spPr>
          <a:xfrm>
            <a:off x="5868145" y="1772821"/>
            <a:ext cx="2448272" cy="2448000"/>
          </a:xfrm>
          <a:prstGeom prst="rect">
            <a:avLst/>
          </a:prstGeom>
        </p:spPr>
        <p:txBody>
          <a:bodyPr lIns="91391" tIns="45696" rIns="91391" bIns="45696"/>
          <a:lstStyle>
            <a:lvl1pPr marL="342717" indent="-342717" algn="l" defTabSz="91391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GB" sz="1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8" name="Segnaposto contenuto 9"/>
          <p:cNvSpPr>
            <a:spLocks noGrp="1"/>
          </p:cNvSpPr>
          <p:nvPr>
            <p:ph sz="quarter" idx="16"/>
          </p:nvPr>
        </p:nvSpPr>
        <p:spPr>
          <a:xfrm>
            <a:off x="683568" y="4941168"/>
            <a:ext cx="7704856" cy="108012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>
              <a:lnSpc>
                <a:spcPts val="2400"/>
              </a:lnSpc>
              <a:buNone/>
              <a:defRPr sz="1400" b="1" baseline="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Segnaposto immagine 5"/>
          <p:cNvSpPr>
            <a:spLocks noGrp="1" noChangeAspect="1"/>
          </p:cNvSpPr>
          <p:nvPr>
            <p:ph type="pic" sz="quarter" idx="17"/>
          </p:nvPr>
        </p:nvSpPr>
        <p:spPr>
          <a:xfrm>
            <a:off x="3312120" y="1772821"/>
            <a:ext cx="2412008" cy="2448000"/>
          </a:xfrm>
          <a:prstGeom prst="rect">
            <a:avLst/>
          </a:prstGeom>
        </p:spPr>
        <p:txBody>
          <a:bodyPr lIns="91391" tIns="45696" rIns="91391" bIns="45696"/>
          <a:lstStyle>
            <a:lvl1pPr marL="342717" indent="-342717" algn="l" defTabSz="91391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GB" sz="1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8"/>
          </p:nvPr>
        </p:nvSpPr>
        <p:spPr>
          <a:xfrm>
            <a:off x="647824" y="4221090"/>
            <a:ext cx="23400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Segnaposto contenuto 9"/>
          <p:cNvSpPr>
            <a:spLocks noGrp="1"/>
          </p:cNvSpPr>
          <p:nvPr>
            <p:ph sz="quarter" idx="19"/>
          </p:nvPr>
        </p:nvSpPr>
        <p:spPr>
          <a:xfrm>
            <a:off x="3240112" y="4221090"/>
            <a:ext cx="23400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3" name="Segnaposto contenuto 9"/>
          <p:cNvSpPr>
            <a:spLocks noGrp="1"/>
          </p:cNvSpPr>
          <p:nvPr>
            <p:ph sz="quarter" idx="20"/>
          </p:nvPr>
        </p:nvSpPr>
        <p:spPr>
          <a:xfrm>
            <a:off x="5832403" y="4221090"/>
            <a:ext cx="2340000" cy="360000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Segnaposto numero diapositiva 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44AD9-1F8D-43D5-A22C-9B13814DB86C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4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5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 userDrawn="1"/>
        </p:nvSpPr>
        <p:spPr>
          <a:xfrm>
            <a:off x="388949" y="338149"/>
            <a:ext cx="4706937" cy="4706937"/>
          </a:xfrm>
          <a:prstGeom prst="rect">
            <a:avLst/>
          </a:prstGeom>
          <a:noFill/>
          <a:ln w="28575" cmpd="sng">
            <a:solidFill>
              <a:srgbClr val="0033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3" tIns="45682" rIns="91363" bIns="45682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600">
              <a:ln w="28575" cmpd="sng">
                <a:solidFill>
                  <a:prstClr val="black"/>
                </a:solidFill>
              </a:ln>
              <a:solidFill>
                <a:srgbClr val="24509A"/>
              </a:solidFill>
            </a:endParaRPr>
          </a:p>
        </p:txBody>
      </p:sp>
      <p:sp>
        <p:nvSpPr>
          <p:cNvPr id="5" name="Rettangolo 4"/>
          <p:cNvSpPr/>
          <p:nvPr userDrawn="1"/>
        </p:nvSpPr>
        <p:spPr>
          <a:xfrm>
            <a:off x="5165736" y="5114925"/>
            <a:ext cx="1393825" cy="1392238"/>
          </a:xfrm>
          <a:prstGeom prst="rect">
            <a:avLst/>
          </a:prstGeom>
          <a:noFill/>
          <a:ln w="28575" cmpd="sng">
            <a:solidFill>
              <a:srgbClr val="1BB1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3" tIns="45682" rIns="91363" bIns="45682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600" dirty="0">
              <a:ln w="38100" cmpd="sng">
                <a:solidFill>
                  <a:prstClr val="black"/>
                </a:solidFill>
              </a:ln>
              <a:solidFill>
                <a:srgbClr val="DF6426"/>
              </a:solidFill>
            </a:endParaRPr>
          </a:p>
        </p:txBody>
      </p:sp>
      <p:pic>
        <p:nvPicPr>
          <p:cNvPr id="7" name="marchio_enel_2.jpg" descr="/Users/mario/Lavori/Enel/enel ppt/PPT 2/marchio_enel_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6600825" y="3627449"/>
            <a:ext cx="1417637" cy="141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388949" y="3933825"/>
            <a:ext cx="4706937" cy="1111250"/>
          </a:xfrm>
          <a:prstGeom prst="rect">
            <a:avLst/>
          </a:prstGeom>
        </p:spPr>
        <p:txBody>
          <a:bodyPr lIns="179847" tIns="179847" rIns="179847" bIns="179847"/>
          <a:lstStyle>
            <a:lvl1pPr marL="0" indent="0">
              <a:buNone/>
              <a:defRPr sz="2000" baseline="0">
                <a:solidFill>
                  <a:srgbClr val="1BB1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Città, giorno mese anno</a:t>
            </a:r>
          </a:p>
        </p:txBody>
      </p:sp>
      <p:sp>
        <p:nvSpPr>
          <p:cNvPr id="12" name="Titolo 1"/>
          <p:cNvSpPr>
            <a:spLocks noGrp="1"/>
          </p:cNvSpPr>
          <p:nvPr>
            <p:ph type="title" hasCustomPrompt="1"/>
          </p:nvPr>
        </p:nvSpPr>
        <p:spPr>
          <a:xfrm>
            <a:off x="389467" y="348229"/>
            <a:ext cx="4706299" cy="3356621"/>
          </a:xfrm>
          <a:prstGeom prst="rect">
            <a:avLst/>
          </a:prstGeom>
        </p:spPr>
        <p:txBody>
          <a:bodyPr lIns="179847" tIns="179847" rIns="179847" bIns="179847"/>
          <a:lstStyle>
            <a:lvl1pPr algn="l">
              <a:defRPr sz="2800" baseline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 smtClean="0"/>
              <a:t>Titolo presentazione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641909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1352530" y="1692006"/>
            <a:ext cx="6704911" cy="4284000"/>
          </a:xfrm>
          <a:prstGeom prst="rect">
            <a:avLst/>
          </a:prstGeom>
        </p:spPr>
        <p:txBody>
          <a:bodyPr lIns="91363" tIns="0" rIns="91363" bIns="45682">
            <a:noAutofit/>
          </a:bodyPr>
          <a:lstStyle>
            <a:lvl1pPr marL="0" indent="0" algn="l">
              <a:lnSpc>
                <a:spcPts val="7200"/>
              </a:lnSpc>
              <a:buNone/>
              <a:defRPr sz="6000" b="1" baseline="0">
                <a:solidFill>
                  <a:srgbClr val="1BB158"/>
                </a:solidFill>
              </a:defRPr>
            </a:lvl1pPr>
            <a:lvl2pPr marL="456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Titolo divisoria</a:t>
            </a:r>
            <a:endParaRPr lang="it-IT" dirty="0"/>
          </a:p>
        </p:txBody>
      </p:sp>
      <p:sp>
        <p:nvSpPr>
          <p:cNvPr id="3" name="Segnaposto numero diapositiva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5578B-9BC3-4F78-82E8-CFA987D7383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68499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 singl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63" tIns="0" rIns="91363" bIns="45682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81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solidFill>
                <a:prstClr val="black">
                  <a:tint val="75000"/>
                </a:prstClr>
              </a:solidFill>
              <a:cs typeface="Arial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2" y="1692006"/>
            <a:ext cx="8355600" cy="4284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>
              <a:lnSpc>
                <a:spcPts val="2799"/>
              </a:lnSpc>
              <a:buNone/>
              <a:defRPr sz="1800" baseline="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681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363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044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726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 smtClean="0"/>
              <a:t> Testo su una colonna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200CA9A3-9FF2-47CF-8C5F-52462FBD7B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080804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63" tIns="0" rIns="91363" bIns="45682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81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solidFill>
                <a:prstClr val="black">
                  <a:tint val="75000"/>
                </a:prstClr>
              </a:solidFill>
              <a:cs typeface="Arial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2" y="1692006"/>
            <a:ext cx="8355600" cy="4284000"/>
          </a:xfrm>
          <a:prstGeom prst="rect">
            <a:avLst/>
          </a:prstGeom>
        </p:spPr>
        <p:txBody>
          <a:bodyPr lIns="91363" tIns="45682" rIns="91363" bIns="45682" numCol="2" spcCol="287758"/>
          <a:lstStyle>
            <a:lvl1pPr marL="0" indent="0">
              <a:lnSpc>
                <a:spcPts val="2799"/>
              </a:lnSpc>
              <a:buNone/>
              <a:defRPr sz="1800" b="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681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363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044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726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 smtClean="0"/>
              <a:t>Testo su due colonne</a:t>
            </a:r>
          </a:p>
        </p:txBody>
      </p:sp>
      <p:sp>
        <p:nvSpPr>
          <p:cNvPr id="6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6110644E-192B-4CEB-9353-BFC67312234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3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4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2046641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63" tIns="0" rIns="91363" bIns="45682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81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solidFill>
                <a:prstClr val="black">
                  <a:tint val="75000"/>
                </a:prstClr>
              </a:solidFill>
              <a:cs typeface="Arial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2" y="1692006"/>
            <a:ext cx="8355600" cy="4284000"/>
          </a:xfrm>
          <a:prstGeom prst="rect">
            <a:avLst/>
          </a:prstGeom>
        </p:spPr>
        <p:txBody>
          <a:bodyPr lIns="91363" tIns="45682" rIns="91363" bIns="45682"/>
          <a:lstStyle>
            <a:lvl1pPr marL="1075423" indent="179236">
              <a:lnSpc>
                <a:spcPts val="2100"/>
              </a:lnSpc>
              <a:buFont typeface="Wingdings" pitchFamily="2" charset="2"/>
              <a:buChar char="§"/>
              <a:defRPr sz="1400" baseline="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433891" indent="-179236">
              <a:lnSpc>
                <a:spcPts val="2100"/>
              </a:lnSpc>
              <a:buClr>
                <a:srgbClr val="A8A9AD"/>
              </a:buClr>
              <a:buFont typeface="Arial" pitchFamily="34" charset="0"/>
              <a:buChar char="›"/>
              <a:defRPr sz="120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611542" marR="0" indent="-177650" algn="l" defTabSz="913630" rtl="0" eaLnBrk="1" fontAlgn="auto" latinLnBrk="0" hangingPunct="1">
              <a:lnSpc>
                <a:spcPts val="2100"/>
              </a:lnSpc>
              <a:spcBef>
                <a:spcPct val="20000"/>
              </a:spcBef>
              <a:spcAft>
                <a:spcPts val="0"/>
              </a:spcAft>
              <a:buClr>
                <a:srgbClr val="A8A9AD"/>
              </a:buClr>
              <a:buSzTx/>
              <a:buFont typeface="Arial" pitchFamily="34" charset="0"/>
              <a:buChar char="−"/>
              <a:tabLst/>
              <a:defRPr sz="100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044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726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 err="1" smtClean="0"/>
              <a:t>Bullet</a:t>
            </a:r>
            <a:r>
              <a:rPr lang="it-IT" dirty="0" smtClean="0"/>
              <a:t> 1° livello</a:t>
            </a:r>
          </a:p>
          <a:p>
            <a:pPr lvl="1"/>
            <a:r>
              <a:rPr lang="it-IT" dirty="0" err="1" smtClean="0"/>
              <a:t>Bullet</a:t>
            </a:r>
            <a:r>
              <a:rPr lang="it-IT" dirty="0" smtClean="0"/>
              <a:t> 2° livello</a:t>
            </a:r>
          </a:p>
          <a:p>
            <a:pPr lvl="2"/>
            <a:r>
              <a:rPr lang="it-IT" dirty="0" err="1" smtClean="0"/>
              <a:t>Bullet</a:t>
            </a:r>
            <a:r>
              <a:rPr lang="it-IT" dirty="0" smtClean="0"/>
              <a:t> 3° livello</a:t>
            </a:r>
          </a:p>
        </p:txBody>
      </p:sp>
      <p:sp>
        <p:nvSpPr>
          <p:cNvPr id="6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BE0B9A1A-85C1-4544-80DF-DF1ED4AB26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3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4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4231626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1352530" y="1692006"/>
            <a:ext cx="6704911" cy="4284000"/>
          </a:xfrm>
          <a:prstGeom prst="rect">
            <a:avLst/>
          </a:prstGeom>
        </p:spPr>
        <p:txBody>
          <a:bodyPr lIns="91391" tIns="0" rIns="91391" bIns="45696">
            <a:noAutofit/>
          </a:bodyPr>
          <a:lstStyle>
            <a:lvl1pPr marL="0" indent="0" algn="l">
              <a:lnSpc>
                <a:spcPts val="7200"/>
              </a:lnSpc>
              <a:buNone/>
              <a:defRPr sz="6000" b="1" baseline="0">
                <a:solidFill>
                  <a:srgbClr val="1BB158"/>
                </a:solidFill>
              </a:defRPr>
            </a:lvl1pPr>
            <a:lvl2pPr marL="456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Titolo divisoria</a:t>
            </a:r>
            <a:endParaRPr lang="it-IT" dirty="0"/>
          </a:p>
        </p:txBody>
      </p:sp>
      <p:sp>
        <p:nvSpPr>
          <p:cNvPr id="3" name="Segnaposto numero diapositiva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5578B-9BC3-4F78-82E8-CFA987D7383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63" tIns="0" rIns="91363" bIns="45682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81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solidFill>
                <a:prstClr val="black">
                  <a:tint val="75000"/>
                </a:prstClr>
              </a:solidFill>
              <a:cs typeface="Arial"/>
            </a:endParaRPr>
          </a:p>
        </p:txBody>
      </p:sp>
      <p:sp>
        <p:nvSpPr>
          <p:cNvPr id="5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0166376F-C746-4CDC-B71A-AD65FA8300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2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3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17569471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63" tIns="0" rIns="91363" bIns="45682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81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solidFill>
                <a:prstClr val="black">
                  <a:tint val="75000"/>
                </a:prstClr>
              </a:solidFill>
              <a:cs typeface="Arial"/>
            </a:endParaRPr>
          </a:p>
        </p:txBody>
      </p:sp>
      <p:sp>
        <p:nvSpPr>
          <p:cNvPr id="5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29B593E8-E827-4253-8BAB-685C84D5A6C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2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3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  <p:sp>
        <p:nvSpPr>
          <p:cNvPr id="9" name="Segnaposto tabella 8"/>
          <p:cNvSpPr>
            <a:spLocks noGrp="1"/>
          </p:cNvSpPr>
          <p:nvPr>
            <p:ph type="tbl" sz="quarter" idx="13"/>
          </p:nvPr>
        </p:nvSpPr>
        <p:spPr>
          <a:xfrm>
            <a:off x="324002" y="1692006"/>
            <a:ext cx="8355600" cy="4284000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buNone/>
              <a:defRPr sz="1200">
                <a:solidFill>
                  <a:srgbClr val="53565A"/>
                </a:solidFill>
              </a:defRPr>
            </a:lvl1pPr>
          </a:lstStyle>
          <a:p>
            <a:endParaRPr lang="en-GB"/>
          </a:p>
        </p:txBody>
      </p:sp>
      <p:sp>
        <p:nvSpPr>
          <p:cNvPr id="2" name="1 Rectángulo"/>
          <p:cNvSpPr/>
          <p:nvPr userDrawn="1"/>
        </p:nvSpPr>
        <p:spPr>
          <a:xfrm>
            <a:off x="325438" y="6309320"/>
            <a:ext cx="8495034" cy="54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3" tIns="45682" rIns="91363" bIns="45682" rtlCol="0" anchor="ctr"/>
          <a:lstStyle/>
          <a:p>
            <a:pPr algn="ctr"/>
            <a:endParaRPr lang="es-CL" sz="16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82333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/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DF2AB-1174-4748-B4E1-9C3CE13F4EF1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0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13035257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 hasCustomPrompt="1"/>
          </p:nvPr>
        </p:nvSpPr>
        <p:spPr>
          <a:xfrm>
            <a:off x="400715" y="1808827"/>
            <a:ext cx="8286084" cy="41148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>
              <a:buNone/>
              <a:defRPr sz="1800">
                <a:solidFill>
                  <a:srgbClr val="53565A"/>
                </a:solidFill>
              </a:defRPr>
            </a:lvl1pPr>
            <a:lvl2pPr marL="456815" indent="0">
              <a:buNone/>
              <a:defRPr sz="2800"/>
            </a:lvl2pPr>
            <a:lvl3pPr marL="913630" indent="0">
              <a:buNone/>
              <a:defRPr sz="2400"/>
            </a:lvl3pPr>
            <a:lvl4pPr marL="1370445" indent="0">
              <a:buNone/>
              <a:defRPr sz="2000"/>
            </a:lvl4pPr>
            <a:lvl5pPr marL="1827260" indent="0">
              <a:buNone/>
              <a:defRPr sz="2000"/>
            </a:lvl5pPr>
            <a:lvl6pPr marL="2284075" indent="0">
              <a:buNone/>
              <a:defRPr sz="2000"/>
            </a:lvl6pPr>
            <a:lvl7pPr marL="2740890" indent="0">
              <a:buNone/>
              <a:defRPr sz="2000"/>
            </a:lvl7pPr>
            <a:lvl8pPr marL="3197704" indent="0">
              <a:buNone/>
              <a:defRPr sz="2000"/>
            </a:lvl8pPr>
            <a:lvl9pPr marL="3654520" indent="0">
              <a:buNone/>
              <a:defRPr sz="2000"/>
            </a:lvl9pPr>
          </a:lstStyle>
          <a:p>
            <a:pPr lvl="0"/>
            <a:r>
              <a:rPr lang="it-IT" noProof="0" dirty="0" smtClean="0"/>
              <a:t>Immagine</a:t>
            </a:r>
            <a:endParaRPr lang="it-IT" noProof="0" dirty="0"/>
          </a:p>
        </p:txBody>
      </p:sp>
      <p:sp>
        <p:nvSpPr>
          <p:cNvPr id="5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449D3-1F2B-4E72-AF92-71A4FD21A9A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2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3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14512276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/>
          </p:cNvSpPr>
          <p:nvPr>
            <p:ph type="pic" sz="quarter" idx="13"/>
          </p:nvPr>
        </p:nvSpPr>
        <p:spPr>
          <a:xfrm>
            <a:off x="395288" y="1844680"/>
            <a:ext cx="3888680" cy="3744913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 dirty="0"/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4"/>
          </p:nvPr>
        </p:nvSpPr>
        <p:spPr>
          <a:xfrm>
            <a:off x="4499992" y="1844824"/>
            <a:ext cx="4248472" cy="3672408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3" name="Segnaposto contenuto 9"/>
          <p:cNvSpPr>
            <a:spLocks noGrp="1"/>
          </p:cNvSpPr>
          <p:nvPr>
            <p:ph sz="quarter" idx="18"/>
          </p:nvPr>
        </p:nvSpPr>
        <p:spPr>
          <a:xfrm>
            <a:off x="287784" y="5517272"/>
            <a:ext cx="3996184" cy="287992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lnSpc>
                <a:spcPts val="24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51AD1-5BDF-43CF-B748-AC907F4F624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6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7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40636794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/>
          </p:cNvSpPr>
          <p:nvPr>
            <p:ph type="pic" sz="quarter" idx="14"/>
          </p:nvPr>
        </p:nvSpPr>
        <p:spPr>
          <a:xfrm>
            <a:off x="395288" y="2205955"/>
            <a:ext cx="3960688" cy="3239270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9" name="Segnaposto immagine 8"/>
          <p:cNvSpPr>
            <a:spLocks noGrp="1"/>
          </p:cNvSpPr>
          <p:nvPr>
            <p:ph type="pic" sz="quarter" idx="15"/>
          </p:nvPr>
        </p:nvSpPr>
        <p:spPr>
          <a:xfrm>
            <a:off x="4572000" y="2204864"/>
            <a:ext cx="4176713" cy="3240360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8"/>
          </p:nvPr>
        </p:nvSpPr>
        <p:spPr>
          <a:xfrm>
            <a:off x="287786" y="5373216"/>
            <a:ext cx="4068192" cy="288032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lnSpc>
                <a:spcPts val="24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Segnaposto contenuto 9"/>
          <p:cNvSpPr>
            <a:spLocks noGrp="1"/>
          </p:cNvSpPr>
          <p:nvPr>
            <p:ph sz="quarter" idx="19"/>
          </p:nvPr>
        </p:nvSpPr>
        <p:spPr>
          <a:xfrm>
            <a:off x="4464248" y="5373216"/>
            <a:ext cx="4284216" cy="288032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lnSpc>
                <a:spcPts val="24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74914-A81B-4496-98AF-356604112FC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1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3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32474886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x photo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/>
          </p:cNvSpPr>
          <p:nvPr>
            <p:ph type="pic" sz="quarter" idx="14"/>
          </p:nvPr>
        </p:nvSpPr>
        <p:spPr>
          <a:xfrm>
            <a:off x="2699792" y="1772816"/>
            <a:ext cx="3888432" cy="3960440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5"/>
          </p:nvPr>
        </p:nvSpPr>
        <p:spPr>
          <a:xfrm>
            <a:off x="395536" y="1772827"/>
            <a:ext cx="2160339" cy="1728787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>
              <a:lnSpc>
                <a:spcPts val="12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10" name="Segnaposto immagine 9"/>
          <p:cNvSpPr>
            <a:spLocks noGrp="1"/>
          </p:cNvSpPr>
          <p:nvPr>
            <p:ph type="pic" sz="quarter" idx="16"/>
          </p:nvPr>
        </p:nvSpPr>
        <p:spPr>
          <a:xfrm>
            <a:off x="395536" y="3645026"/>
            <a:ext cx="2160240" cy="2088232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2" name="Segnaposto immagine 11"/>
          <p:cNvSpPr>
            <a:spLocks noGrp="1"/>
          </p:cNvSpPr>
          <p:nvPr>
            <p:ph type="pic" sz="quarter" idx="17"/>
          </p:nvPr>
        </p:nvSpPr>
        <p:spPr>
          <a:xfrm>
            <a:off x="6732591" y="1773238"/>
            <a:ext cx="1943100" cy="2231826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 dirty="0"/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18"/>
          </p:nvPr>
        </p:nvSpPr>
        <p:spPr>
          <a:xfrm>
            <a:off x="6732591" y="4221099"/>
            <a:ext cx="1943100" cy="1511375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>
              <a:lnSpc>
                <a:spcPts val="12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9" name="Segnaposto numero diapositiva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5160E-A077-45D3-8652-0924EAA4A59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3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9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9224575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x photo +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/>
          </p:cNvSpPr>
          <p:nvPr>
            <p:ph type="pic" sz="quarter" idx="14"/>
          </p:nvPr>
        </p:nvSpPr>
        <p:spPr>
          <a:xfrm>
            <a:off x="755578" y="1772817"/>
            <a:ext cx="4896544" cy="2520280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9" name="Segnaposto immagine 8"/>
          <p:cNvSpPr>
            <a:spLocks noGrp="1"/>
          </p:cNvSpPr>
          <p:nvPr>
            <p:ph type="pic" sz="quarter" idx="15"/>
          </p:nvPr>
        </p:nvSpPr>
        <p:spPr>
          <a:xfrm>
            <a:off x="5796136" y="1772827"/>
            <a:ext cx="2520280" cy="2520281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8" name="Segnaposto contenuto 9"/>
          <p:cNvSpPr>
            <a:spLocks noGrp="1"/>
          </p:cNvSpPr>
          <p:nvPr>
            <p:ph sz="quarter" idx="16"/>
          </p:nvPr>
        </p:nvSpPr>
        <p:spPr>
          <a:xfrm>
            <a:off x="683568" y="4365104"/>
            <a:ext cx="4968552" cy="1368152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7"/>
          </p:nvPr>
        </p:nvSpPr>
        <p:spPr>
          <a:xfrm>
            <a:off x="5724128" y="4365104"/>
            <a:ext cx="2583904" cy="1368152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>
              <a:lnSpc>
                <a:spcPts val="2400"/>
              </a:lnSpc>
              <a:buNone/>
              <a:defRPr sz="8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412F0-801D-4793-84E2-E6F45183B27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1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2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5614057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x photo +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5"/>
          <p:cNvSpPr>
            <a:spLocks noGrp="1" noChangeAspect="1"/>
          </p:cNvSpPr>
          <p:nvPr>
            <p:ph type="pic" sz="quarter" idx="14"/>
          </p:nvPr>
        </p:nvSpPr>
        <p:spPr>
          <a:xfrm>
            <a:off x="755577" y="1772821"/>
            <a:ext cx="2448272" cy="2448000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buNone/>
              <a:defRPr sz="1800">
                <a:solidFill>
                  <a:srgbClr val="53565A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9" name="Segnaposto immagine 8"/>
          <p:cNvSpPr>
            <a:spLocks noGrp="1" noChangeAspect="1"/>
          </p:cNvSpPr>
          <p:nvPr>
            <p:ph type="pic" sz="quarter" idx="15"/>
          </p:nvPr>
        </p:nvSpPr>
        <p:spPr>
          <a:xfrm>
            <a:off x="5868145" y="1772821"/>
            <a:ext cx="2448272" cy="2448000"/>
          </a:xfrm>
          <a:prstGeom prst="rect">
            <a:avLst/>
          </a:prstGeom>
        </p:spPr>
        <p:txBody>
          <a:bodyPr lIns="91363" tIns="45682" rIns="91363" bIns="45682"/>
          <a:lstStyle>
            <a:lvl1pPr marL="342612" indent="-342612" algn="l" defTabSz="91363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GB" sz="1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8" name="Segnaposto contenuto 9"/>
          <p:cNvSpPr>
            <a:spLocks noGrp="1"/>
          </p:cNvSpPr>
          <p:nvPr>
            <p:ph sz="quarter" idx="16"/>
          </p:nvPr>
        </p:nvSpPr>
        <p:spPr>
          <a:xfrm>
            <a:off x="683568" y="4941168"/>
            <a:ext cx="7704856" cy="108012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>
              <a:lnSpc>
                <a:spcPts val="2400"/>
              </a:lnSpc>
              <a:buNone/>
              <a:defRPr sz="1400" b="1" baseline="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Segnaposto immagine 5"/>
          <p:cNvSpPr>
            <a:spLocks noGrp="1" noChangeAspect="1"/>
          </p:cNvSpPr>
          <p:nvPr>
            <p:ph type="pic" sz="quarter" idx="17"/>
          </p:nvPr>
        </p:nvSpPr>
        <p:spPr>
          <a:xfrm>
            <a:off x="3312120" y="1772821"/>
            <a:ext cx="2412008" cy="2448000"/>
          </a:xfrm>
          <a:prstGeom prst="rect">
            <a:avLst/>
          </a:prstGeom>
        </p:spPr>
        <p:txBody>
          <a:bodyPr lIns="91363" tIns="45682" rIns="91363" bIns="45682"/>
          <a:lstStyle>
            <a:lvl1pPr marL="342612" indent="-342612" algn="l" defTabSz="91363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GB" sz="1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8"/>
          </p:nvPr>
        </p:nvSpPr>
        <p:spPr>
          <a:xfrm>
            <a:off x="647824" y="4221090"/>
            <a:ext cx="23400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Segnaposto contenuto 9"/>
          <p:cNvSpPr>
            <a:spLocks noGrp="1"/>
          </p:cNvSpPr>
          <p:nvPr>
            <p:ph sz="quarter" idx="19"/>
          </p:nvPr>
        </p:nvSpPr>
        <p:spPr>
          <a:xfrm>
            <a:off x="3240112" y="4221090"/>
            <a:ext cx="23400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3" name="Segnaposto contenuto 9"/>
          <p:cNvSpPr>
            <a:spLocks noGrp="1"/>
          </p:cNvSpPr>
          <p:nvPr>
            <p:ph sz="quarter" idx="20"/>
          </p:nvPr>
        </p:nvSpPr>
        <p:spPr>
          <a:xfrm>
            <a:off x="5832403" y="4221090"/>
            <a:ext cx="2340000" cy="360000"/>
          </a:xfrm>
          <a:prstGeom prst="rect">
            <a:avLst/>
          </a:prstGeom>
        </p:spPr>
        <p:txBody>
          <a:bodyPr lIns="91363" tIns="45682" rIns="91363" bIns="45682"/>
          <a:lstStyle>
            <a:lvl1pPr>
              <a:lnSpc>
                <a:spcPts val="2400"/>
              </a:lnSpc>
              <a:buNone/>
              <a:defRPr sz="1400">
                <a:solidFill>
                  <a:srgbClr val="53565A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Segnaposto numero diapositiva 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44AD9-1F8D-43D5-A22C-9B13814DB86C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4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5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63" tIns="45682" rIns="91363" bIns="45682"/>
          <a:lstStyle>
            <a:lvl1pPr marL="0" indent="0" algn="l" defTabSz="45681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815" indent="0">
              <a:buNone/>
              <a:defRPr/>
            </a:lvl2pPr>
            <a:lvl3pPr marL="913630" indent="0">
              <a:buNone/>
              <a:defRPr/>
            </a:lvl3pPr>
            <a:lvl4pPr marL="1370445" indent="0">
              <a:buNone/>
              <a:defRPr/>
            </a:lvl4pPr>
            <a:lvl5pPr marL="182726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109459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singl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91" tIns="0" rIns="91391" bIns="45696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95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cs typeface="Arial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2" y="1692006"/>
            <a:ext cx="8355600" cy="4284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>
              <a:lnSpc>
                <a:spcPts val="2799"/>
              </a:lnSpc>
              <a:buNone/>
              <a:defRPr sz="1800" baseline="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695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391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086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782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 smtClean="0"/>
              <a:t> Testo su una colonna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200CA9A3-9FF2-47CF-8C5F-52462FBD7B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91" tIns="0" rIns="91391" bIns="45696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95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cs typeface="Arial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2" y="1692006"/>
            <a:ext cx="8355600" cy="4284000"/>
          </a:xfrm>
          <a:prstGeom prst="rect">
            <a:avLst/>
          </a:prstGeom>
        </p:spPr>
        <p:txBody>
          <a:bodyPr lIns="91391" tIns="45696" rIns="91391" bIns="45696" numCol="2" spcCol="287846"/>
          <a:lstStyle>
            <a:lvl1pPr marL="0" indent="0">
              <a:lnSpc>
                <a:spcPts val="2799"/>
              </a:lnSpc>
              <a:buNone/>
              <a:defRPr sz="1800" b="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695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391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086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782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 smtClean="0"/>
              <a:t>Testo su due colonne</a:t>
            </a:r>
          </a:p>
        </p:txBody>
      </p:sp>
      <p:sp>
        <p:nvSpPr>
          <p:cNvPr id="6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6110644E-192B-4CEB-9353-BFC67312234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3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4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91" tIns="0" rIns="91391" bIns="45696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95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cs typeface="Arial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2" y="1692006"/>
            <a:ext cx="8355600" cy="4284000"/>
          </a:xfrm>
          <a:prstGeom prst="rect">
            <a:avLst/>
          </a:prstGeom>
        </p:spPr>
        <p:txBody>
          <a:bodyPr lIns="91391" tIns="45696" rIns="91391" bIns="45696"/>
          <a:lstStyle>
            <a:lvl1pPr marL="1075751" indent="179291">
              <a:lnSpc>
                <a:spcPts val="2100"/>
              </a:lnSpc>
              <a:buFont typeface="Wingdings" pitchFamily="2" charset="2"/>
              <a:buChar char="§"/>
              <a:defRPr sz="1400" baseline="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434330" indent="-179291">
              <a:lnSpc>
                <a:spcPts val="2100"/>
              </a:lnSpc>
              <a:buClr>
                <a:srgbClr val="A8A9AD"/>
              </a:buClr>
              <a:buFont typeface="Arial" pitchFamily="34" charset="0"/>
              <a:buChar char="›"/>
              <a:defRPr sz="120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612036" marR="0" indent="-177705" algn="l" defTabSz="913910" rtl="0" eaLnBrk="1" fontAlgn="auto" latinLnBrk="0" hangingPunct="1">
              <a:lnSpc>
                <a:spcPts val="2100"/>
              </a:lnSpc>
              <a:spcBef>
                <a:spcPct val="20000"/>
              </a:spcBef>
              <a:spcAft>
                <a:spcPts val="0"/>
              </a:spcAft>
              <a:buClr>
                <a:srgbClr val="A8A9AD"/>
              </a:buClr>
              <a:buSzTx/>
              <a:buFont typeface="Arial" pitchFamily="34" charset="0"/>
              <a:buChar char="−"/>
              <a:tabLst/>
              <a:defRPr sz="100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0865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7820" indent="0">
              <a:buNone/>
              <a:defRPr sz="18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 err="1" smtClean="0"/>
              <a:t>Bullet</a:t>
            </a:r>
            <a:r>
              <a:rPr lang="it-IT" dirty="0" smtClean="0"/>
              <a:t> 1° livello</a:t>
            </a:r>
          </a:p>
          <a:p>
            <a:pPr lvl="1"/>
            <a:r>
              <a:rPr lang="it-IT" dirty="0" err="1" smtClean="0"/>
              <a:t>Bullet</a:t>
            </a:r>
            <a:r>
              <a:rPr lang="it-IT" dirty="0" smtClean="0"/>
              <a:t> 2° livello</a:t>
            </a:r>
          </a:p>
          <a:p>
            <a:pPr lvl="2"/>
            <a:r>
              <a:rPr lang="it-IT" dirty="0" err="1" smtClean="0"/>
              <a:t>Bullet</a:t>
            </a:r>
            <a:r>
              <a:rPr lang="it-IT" dirty="0" smtClean="0"/>
              <a:t> 3° livello</a:t>
            </a:r>
          </a:p>
        </p:txBody>
      </p:sp>
      <p:sp>
        <p:nvSpPr>
          <p:cNvPr id="6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BE0B9A1A-85C1-4544-80DF-DF1ED4AB26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3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4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91" tIns="0" rIns="91391" bIns="45696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95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cs typeface="Arial"/>
            </a:endParaRPr>
          </a:p>
        </p:txBody>
      </p:sp>
      <p:sp>
        <p:nvSpPr>
          <p:cNvPr id="5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0166376F-C746-4CDC-B71A-AD65FA8300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2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3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/>
          <p:cNvSpPr txBox="1">
            <a:spLocks/>
          </p:cNvSpPr>
          <p:nvPr userDrawn="1"/>
        </p:nvSpPr>
        <p:spPr>
          <a:xfrm>
            <a:off x="325440" y="1692275"/>
            <a:ext cx="8355012" cy="4283075"/>
          </a:xfrm>
          <a:prstGeom prst="rect">
            <a:avLst/>
          </a:prstGeom>
        </p:spPr>
        <p:txBody>
          <a:bodyPr lIns="91391" tIns="0" rIns="91391" bIns="45696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695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cs typeface="Arial"/>
            </a:endParaRPr>
          </a:p>
        </p:txBody>
      </p:sp>
      <p:sp>
        <p:nvSpPr>
          <p:cNvPr id="5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A8A9AD"/>
                </a:solidFill>
              </a:defRPr>
            </a:lvl1pPr>
          </a:lstStyle>
          <a:p>
            <a:pPr>
              <a:defRPr/>
            </a:pPr>
            <a:fld id="{29B593E8-E827-4253-8BAB-685C84D5A6C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2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3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  <p:sp>
        <p:nvSpPr>
          <p:cNvPr id="9" name="Segnaposto tabella 8"/>
          <p:cNvSpPr>
            <a:spLocks noGrp="1"/>
          </p:cNvSpPr>
          <p:nvPr>
            <p:ph type="tbl" sz="quarter" idx="13"/>
          </p:nvPr>
        </p:nvSpPr>
        <p:spPr>
          <a:xfrm>
            <a:off x="324002" y="1692006"/>
            <a:ext cx="8355600" cy="4284000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buNone/>
              <a:defRPr sz="1200">
                <a:solidFill>
                  <a:srgbClr val="53565A"/>
                </a:solidFill>
              </a:defRPr>
            </a:lvl1pPr>
          </a:lstStyle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/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DF2AB-1174-4748-B4E1-9C3CE13F4EF1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0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 hasCustomPrompt="1"/>
          </p:nvPr>
        </p:nvSpPr>
        <p:spPr>
          <a:xfrm>
            <a:off x="400715" y="1808827"/>
            <a:ext cx="8286084" cy="41148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>
              <a:buNone/>
              <a:defRPr sz="1800">
                <a:solidFill>
                  <a:srgbClr val="53565A"/>
                </a:solidFill>
              </a:defRPr>
            </a:lvl1pPr>
            <a:lvl2pPr marL="456955" indent="0">
              <a:buNone/>
              <a:defRPr sz="2800"/>
            </a:lvl2pPr>
            <a:lvl3pPr marL="913910" indent="0">
              <a:buNone/>
              <a:defRPr sz="2400"/>
            </a:lvl3pPr>
            <a:lvl4pPr marL="1370865" indent="0">
              <a:buNone/>
              <a:defRPr sz="2000"/>
            </a:lvl4pPr>
            <a:lvl5pPr marL="1827820" indent="0">
              <a:buNone/>
              <a:defRPr sz="2000"/>
            </a:lvl5pPr>
            <a:lvl6pPr marL="2284775" indent="0">
              <a:buNone/>
              <a:defRPr sz="2000"/>
            </a:lvl6pPr>
            <a:lvl7pPr marL="2741730" indent="0">
              <a:buNone/>
              <a:defRPr sz="2000"/>
            </a:lvl7pPr>
            <a:lvl8pPr marL="3198684" indent="0">
              <a:buNone/>
              <a:defRPr sz="2000"/>
            </a:lvl8pPr>
            <a:lvl9pPr marL="3655640" indent="0">
              <a:buNone/>
              <a:defRPr sz="2000"/>
            </a:lvl9pPr>
          </a:lstStyle>
          <a:p>
            <a:pPr lvl="0"/>
            <a:r>
              <a:rPr lang="it-IT" noProof="0" dirty="0" smtClean="0"/>
              <a:t>Immagine</a:t>
            </a:r>
            <a:endParaRPr lang="it-IT" noProof="0" dirty="0"/>
          </a:p>
        </p:txBody>
      </p:sp>
      <p:sp>
        <p:nvSpPr>
          <p:cNvPr id="5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449D3-1F2B-4E72-AF92-71A4FD21A9A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2" name="Titolo 1"/>
          <p:cNvSpPr>
            <a:spLocks noGrp="1"/>
          </p:cNvSpPr>
          <p:nvPr>
            <p:ph type="title" hasCustomPrompt="1"/>
          </p:nvPr>
        </p:nvSpPr>
        <p:spPr>
          <a:xfrm>
            <a:off x="1353601" y="332698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algn="l">
              <a:defRPr lang="it-IT" sz="24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3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353601" y="692736"/>
            <a:ext cx="6418800" cy="360000"/>
          </a:xfrm>
          <a:prstGeom prst="rect">
            <a:avLst/>
          </a:prstGeom>
        </p:spPr>
        <p:txBody>
          <a:bodyPr lIns="91391" tIns="45696" rIns="91391" bIns="45696"/>
          <a:lstStyle>
            <a:lvl1pPr marL="0" indent="0" algn="l" defTabSz="456955" rtl="0" eaLnBrk="1" latinLnBrk="0" hangingPunct="1">
              <a:lnSpc>
                <a:spcPts val="2799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456955" indent="0">
              <a:buNone/>
              <a:defRPr/>
            </a:lvl2pPr>
            <a:lvl3pPr marL="913910" indent="0">
              <a:buNone/>
              <a:defRPr/>
            </a:lvl3pPr>
            <a:lvl4pPr marL="1370865" indent="0">
              <a:buNone/>
              <a:defRPr/>
            </a:lvl4pPr>
            <a:lvl5pPr marL="1827820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7308304" y="6309320"/>
            <a:ext cx="514350" cy="365125"/>
          </a:xfrm>
          <a:prstGeom prst="rect">
            <a:avLst/>
          </a:prstGeom>
        </p:spPr>
        <p:txBody>
          <a:bodyPr lIns="91391" tIns="45696" rIns="91391" bIns="45696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A8A9AD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F870F5-A8EE-406C-AA57-200223E45060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3131840" y="6165304"/>
            <a:ext cx="3145799" cy="517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424601\Dropbox\DESCRAMBLE\loghi\LogoDESCRAMBLE.jpg"/>
          <p:cNvPicPr>
            <a:picLocks noChangeAspect="1" noChangeArrowheads="1"/>
          </p:cNvPicPr>
          <p:nvPr userDrawn="1"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8110906" y="5589240"/>
            <a:ext cx="1033094" cy="126876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9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14" r:id="rId15"/>
    <p:sldLayoutId id="2147483715" r:id="rId16"/>
    <p:sldLayoutId id="2147483716" r:id="rId17"/>
    <p:sldLayoutId id="2147483717" r:id="rId18"/>
    <p:sldLayoutId id="2147483718" r:id="rId19"/>
    <p:sldLayoutId id="2147483719" r:id="rId20"/>
    <p:sldLayoutId id="2147483720" r:id="rId21"/>
    <p:sldLayoutId id="2147483721" r:id="rId22"/>
    <p:sldLayoutId id="2147483722" r:id="rId23"/>
    <p:sldLayoutId id="2147483723" r:id="rId24"/>
    <p:sldLayoutId id="2147483724" r:id="rId25"/>
    <p:sldLayoutId id="2147483725" r:id="rId26"/>
    <p:sldLayoutId id="2147483726" r:id="rId27"/>
    <p:sldLayoutId id="2147483727" r:id="rId28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69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391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086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782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717" indent="-34271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51" indent="-28559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88" indent="-22847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342" indent="-22847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97" indent="-22847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250" indent="-228479" algn="l" defTabSz="9139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207" indent="-228479" algn="l" defTabSz="9139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163" indent="-228479" algn="l" defTabSz="9139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116" indent="-228479" algn="l" defTabSz="9139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5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1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6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2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7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3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684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4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0B9A1A-85C1-4544-80DF-DF1ED4AB266B}" type="slidenum">
              <a:rPr lang="it-IT" sz="800"/>
              <a:pPr>
                <a:defRPr/>
              </a:pPr>
              <a:t>1</a:t>
            </a:fld>
            <a:endParaRPr lang="it-IT" sz="800" dirty="0"/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6418800" cy="432006"/>
          </a:xfrm>
          <a:prstGeom prst="rect">
            <a:avLst/>
          </a:prstGeom>
        </p:spPr>
        <p:txBody>
          <a:bodyPr/>
          <a:lstStyle>
            <a:lvl1pPr algn="l">
              <a:defRPr lang="it-IT" sz="2400" b="0" kern="1200" dirty="0">
                <a:solidFill>
                  <a:srgbClr val="24509A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dirty="0" smtClean="0"/>
              <a:t>DESCRAMBLE</a:t>
            </a:r>
            <a:endParaRPr lang="it-IT" dirty="0">
              <a:solidFill>
                <a:srgbClr val="0033A0"/>
              </a:solidFill>
            </a:endParaRPr>
          </a:p>
        </p:txBody>
      </p:sp>
      <p:sp>
        <p:nvSpPr>
          <p:cNvPr id="8" name="Segnaposto testo 4"/>
          <p:cNvSpPr>
            <a:spLocks noGrp="1"/>
          </p:cNvSpPr>
          <p:nvPr>
            <p:ph type="body" sz="quarter" idx="11"/>
          </p:nvPr>
        </p:nvSpPr>
        <p:spPr>
          <a:xfrm>
            <a:off x="0" y="360038"/>
            <a:ext cx="6418800" cy="3600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lnSpc>
                <a:spcPts val="2800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24509A"/>
                </a:solidFill>
                <a:latin typeface="Arial"/>
                <a:ea typeface="+mj-ea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dirty="0" smtClean="0">
                <a:solidFill>
                  <a:srgbClr val="0033A0"/>
                </a:solidFill>
              </a:rPr>
              <a:t>Executive Summary</a:t>
            </a:r>
            <a:endParaRPr lang="en-US" dirty="0">
              <a:solidFill>
                <a:srgbClr val="0033A0"/>
              </a:solidFill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>
          <a:xfrm>
            <a:off x="323528" y="1721756"/>
            <a:ext cx="8496944" cy="2708385"/>
          </a:xfrm>
        </p:spPr>
        <p:txBody>
          <a:bodyPr>
            <a:spAutoFit/>
          </a:bodyPr>
          <a:lstStyle/>
          <a:p>
            <a:pPr marL="180975" indent="-180975" algn="ctr" defTabSz="914055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US" b="1" dirty="0" smtClean="0"/>
              <a:t>Project description</a:t>
            </a:r>
            <a:r>
              <a:rPr lang="en-US" b="1" dirty="0" smtClean="0"/>
              <a:t>:</a:t>
            </a:r>
            <a:endParaRPr lang="en-US" b="1" dirty="0" smtClean="0"/>
          </a:p>
          <a:p>
            <a:pPr marL="180975" indent="-180975" algn="just" defTabSz="914055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US" sz="1200" b="1" dirty="0" smtClean="0"/>
              <a:t>	</a:t>
            </a:r>
            <a:r>
              <a:rPr lang="en-US" sz="1200" dirty="0" smtClean="0"/>
              <a:t>The “</a:t>
            </a:r>
            <a:r>
              <a:rPr lang="en-US" sz="1200" dirty="0" smtClean="0">
                <a:solidFill>
                  <a:srgbClr val="FF0000"/>
                </a:solidFill>
              </a:rPr>
              <a:t>Drilling in </a:t>
            </a:r>
            <a:r>
              <a:rPr lang="en-US" sz="1200" dirty="0" err="1" smtClean="0">
                <a:solidFill>
                  <a:srgbClr val="FF0000"/>
                </a:solidFill>
              </a:rPr>
              <a:t>dEep</a:t>
            </a:r>
            <a:r>
              <a:rPr lang="en-US" sz="1200" dirty="0" smtClean="0">
                <a:solidFill>
                  <a:srgbClr val="FF0000"/>
                </a:solidFill>
              </a:rPr>
              <a:t>, Super-</a:t>
            </a:r>
            <a:r>
              <a:rPr lang="en-US" sz="1200" dirty="0" err="1" smtClean="0">
                <a:solidFill>
                  <a:srgbClr val="FF0000"/>
                </a:solidFill>
              </a:rPr>
              <a:t>CRitical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</a:rPr>
              <a:t>AMBient</a:t>
            </a:r>
            <a:r>
              <a:rPr lang="en-US" sz="1200" dirty="0" smtClean="0">
                <a:solidFill>
                  <a:srgbClr val="FF0000"/>
                </a:solidFill>
              </a:rPr>
              <a:t> of </a:t>
            </a:r>
            <a:r>
              <a:rPr lang="en-US" sz="1200" dirty="0" err="1" smtClean="0">
                <a:solidFill>
                  <a:srgbClr val="FF0000"/>
                </a:solidFill>
              </a:rPr>
              <a:t>continentaL</a:t>
            </a:r>
            <a:r>
              <a:rPr lang="en-US" sz="1200" dirty="0" smtClean="0">
                <a:solidFill>
                  <a:srgbClr val="FF0000"/>
                </a:solidFill>
              </a:rPr>
              <a:t> Europe</a:t>
            </a:r>
            <a:r>
              <a:rPr lang="en-US" sz="1200" dirty="0" smtClean="0"/>
              <a:t>” (DESCRAMBLE) project proposes to drill in continental-crust, super-critical geothermal conditions, and to test and demonstrate novel drilling techniques to control gas emissions, the aggressive environment and the high temperature/pressure expected from the deep fluids. The project will improve knowledge of deep chemical-physical conditions for predicting and controlling critical drilling conditions. An existing well in </a:t>
            </a:r>
            <a:r>
              <a:rPr lang="en-US" sz="1200" dirty="0" smtClean="0"/>
              <a:t>Larderello (Tuscany, Italy), Venelle_2, will be deepened from its present depth of 2.2 km down to 3-3.5 km. The DESCRAMBLE project will be partly supported by EU H20202 funds: </a:t>
            </a:r>
            <a:r>
              <a:rPr lang="en-US" sz="1200" b="1" dirty="0" smtClean="0"/>
              <a:t>cost 15,2 M€, grant 6,7 M€.  </a:t>
            </a:r>
            <a:r>
              <a:rPr lang="en-US" sz="1200" dirty="0" smtClean="0"/>
              <a:t>The final purpose of the project is the chemical and thermo-physical characterization of the steam reservoir. The Venelle_2 well will not be converted in a production well.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16606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0B9A1A-85C1-4544-80DF-DF1ED4AB266B}" type="slidenum">
              <a:rPr lang="it-IT" sz="800"/>
              <a:pPr>
                <a:defRPr/>
              </a:pPr>
              <a:t>2</a:t>
            </a:fld>
            <a:endParaRPr lang="it-IT" sz="800" dirty="0"/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6418800" cy="432006"/>
          </a:xfrm>
          <a:prstGeom prst="rect">
            <a:avLst/>
          </a:prstGeom>
        </p:spPr>
        <p:txBody>
          <a:bodyPr/>
          <a:lstStyle>
            <a:lvl1pPr algn="l">
              <a:defRPr lang="it-IT" sz="2400" b="0" kern="1200" dirty="0">
                <a:solidFill>
                  <a:srgbClr val="24509A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dirty="0" smtClean="0"/>
              <a:t>DESCRAMBLE</a:t>
            </a:r>
            <a:endParaRPr lang="it-IT" dirty="0">
              <a:solidFill>
                <a:srgbClr val="0033A0"/>
              </a:solidFill>
            </a:endParaRPr>
          </a:p>
        </p:txBody>
      </p:sp>
      <p:sp>
        <p:nvSpPr>
          <p:cNvPr id="8" name="Segnaposto testo 4"/>
          <p:cNvSpPr>
            <a:spLocks noGrp="1"/>
          </p:cNvSpPr>
          <p:nvPr>
            <p:ph type="body" sz="quarter" idx="11"/>
          </p:nvPr>
        </p:nvSpPr>
        <p:spPr>
          <a:xfrm>
            <a:off x="0" y="360038"/>
            <a:ext cx="6418800" cy="3600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lnSpc>
                <a:spcPts val="2800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24509A"/>
                </a:solidFill>
                <a:latin typeface="Arial"/>
                <a:ea typeface="+mj-ea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dirty="0" smtClean="0">
                <a:solidFill>
                  <a:srgbClr val="0033A0"/>
                </a:solidFill>
              </a:rPr>
              <a:t>Executive Summary</a:t>
            </a:r>
            <a:endParaRPr lang="en-US" dirty="0">
              <a:solidFill>
                <a:srgbClr val="0033A0"/>
              </a:solidFill>
            </a:endParaRPr>
          </a:p>
        </p:txBody>
      </p:sp>
      <p:sp>
        <p:nvSpPr>
          <p:cNvPr id="9" name="Figura a mano libera 8"/>
          <p:cNvSpPr/>
          <p:nvPr/>
        </p:nvSpPr>
        <p:spPr>
          <a:xfrm>
            <a:off x="683568" y="1700808"/>
            <a:ext cx="2448272" cy="743230"/>
          </a:xfrm>
          <a:custGeom>
            <a:avLst/>
            <a:gdLst>
              <a:gd name="connsiteX0" fmla="*/ 0 w 3495482"/>
              <a:gd name="connsiteY0" fmla="*/ 0 h 1398192"/>
              <a:gd name="connsiteX1" fmla="*/ 2796386 w 3495482"/>
              <a:gd name="connsiteY1" fmla="*/ 0 h 1398192"/>
              <a:gd name="connsiteX2" fmla="*/ 3495482 w 3495482"/>
              <a:gd name="connsiteY2" fmla="*/ 699096 h 1398192"/>
              <a:gd name="connsiteX3" fmla="*/ 2796386 w 3495482"/>
              <a:gd name="connsiteY3" fmla="*/ 1398192 h 1398192"/>
              <a:gd name="connsiteX4" fmla="*/ 0 w 3495482"/>
              <a:gd name="connsiteY4" fmla="*/ 1398192 h 1398192"/>
              <a:gd name="connsiteX5" fmla="*/ 699096 w 3495482"/>
              <a:gd name="connsiteY5" fmla="*/ 699096 h 1398192"/>
              <a:gd name="connsiteX6" fmla="*/ 0 w 3495482"/>
              <a:gd name="connsiteY6" fmla="*/ 0 h 13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5482" h="1398192">
                <a:moveTo>
                  <a:pt x="0" y="0"/>
                </a:moveTo>
                <a:lnTo>
                  <a:pt x="2796386" y="0"/>
                </a:lnTo>
                <a:lnTo>
                  <a:pt x="3495482" y="699096"/>
                </a:lnTo>
                <a:lnTo>
                  <a:pt x="2796386" y="1398192"/>
                </a:lnTo>
                <a:lnTo>
                  <a:pt x="0" y="1398192"/>
                </a:lnTo>
                <a:lnTo>
                  <a:pt x="699096" y="699096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47102" tIns="16002" rIns="715098" bIns="16002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</a:pPr>
            <a:endParaRPr lang="it-IT" sz="1100" dirty="0"/>
          </a:p>
        </p:txBody>
      </p:sp>
      <p:sp>
        <p:nvSpPr>
          <p:cNvPr id="10" name="Figura a mano libera 9"/>
          <p:cNvSpPr/>
          <p:nvPr/>
        </p:nvSpPr>
        <p:spPr>
          <a:xfrm>
            <a:off x="3131840" y="1719164"/>
            <a:ext cx="2376264" cy="720080"/>
          </a:xfrm>
          <a:custGeom>
            <a:avLst/>
            <a:gdLst>
              <a:gd name="connsiteX0" fmla="*/ 0 w 3495482"/>
              <a:gd name="connsiteY0" fmla="*/ 0 h 1398192"/>
              <a:gd name="connsiteX1" fmla="*/ 2796386 w 3495482"/>
              <a:gd name="connsiteY1" fmla="*/ 0 h 1398192"/>
              <a:gd name="connsiteX2" fmla="*/ 3495482 w 3495482"/>
              <a:gd name="connsiteY2" fmla="*/ 699096 h 1398192"/>
              <a:gd name="connsiteX3" fmla="*/ 2796386 w 3495482"/>
              <a:gd name="connsiteY3" fmla="*/ 1398192 h 1398192"/>
              <a:gd name="connsiteX4" fmla="*/ 0 w 3495482"/>
              <a:gd name="connsiteY4" fmla="*/ 1398192 h 1398192"/>
              <a:gd name="connsiteX5" fmla="*/ 699096 w 3495482"/>
              <a:gd name="connsiteY5" fmla="*/ 699096 h 1398192"/>
              <a:gd name="connsiteX6" fmla="*/ 0 w 3495482"/>
              <a:gd name="connsiteY6" fmla="*/ 0 h 13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5482" h="1398192">
                <a:moveTo>
                  <a:pt x="0" y="0"/>
                </a:moveTo>
                <a:lnTo>
                  <a:pt x="2796386" y="0"/>
                </a:lnTo>
                <a:lnTo>
                  <a:pt x="3495482" y="699096"/>
                </a:lnTo>
                <a:lnTo>
                  <a:pt x="2796386" y="1398192"/>
                </a:lnTo>
                <a:lnTo>
                  <a:pt x="0" y="1398192"/>
                </a:lnTo>
                <a:lnTo>
                  <a:pt x="699096" y="6990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47102" tIns="16002" rIns="715098" bIns="1600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Aft>
                <a:spcPct val="35000"/>
              </a:spcAft>
            </a:pPr>
            <a:endParaRPr lang="it-IT" sz="11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1043608" y="1700808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1100" dirty="0" smtClean="0">
                <a:ea typeface="ヒラギノ角ゴ Pro W3" pitchFamily="1" charset="-128"/>
              </a:rPr>
              <a:t>PHASE I</a:t>
            </a:r>
            <a:br>
              <a:rPr lang="it-IT" sz="1100" dirty="0" smtClean="0">
                <a:ea typeface="ヒラギノ角ゴ Pro W3" pitchFamily="1" charset="-128"/>
              </a:rPr>
            </a:br>
            <a:r>
              <a:rPr lang="it-IT" sz="1100" b="1" dirty="0" smtClean="0">
                <a:solidFill>
                  <a:srgbClr val="FF0000"/>
                </a:solidFill>
                <a:ea typeface="ヒラギノ角ゴ Pro W3" pitchFamily="1" charset="-128"/>
              </a:rPr>
              <a:t>DESCRAMBLE</a:t>
            </a:r>
            <a:r>
              <a:rPr lang="it-IT" sz="1100" dirty="0" smtClean="0">
                <a:ea typeface="ヒラギノ角ゴ Pro W3" pitchFamily="1" charset="-128"/>
              </a:rPr>
              <a:t>:</a:t>
            </a:r>
            <a:br>
              <a:rPr lang="it-IT" sz="1100" dirty="0" smtClean="0">
                <a:ea typeface="ヒラギノ角ゴ Pro W3" pitchFamily="1" charset="-128"/>
              </a:rPr>
            </a:br>
            <a:r>
              <a:rPr lang="it-IT" sz="1100" dirty="0" smtClean="0">
                <a:ea typeface="ヒラギノ角ゴ Pro W3" pitchFamily="1" charset="-128"/>
              </a:rPr>
              <a:t>DEEPENING VENELLE_2 WELL</a:t>
            </a:r>
            <a:endParaRPr lang="en-US" sz="1100" dirty="0"/>
          </a:p>
        </p:txBody>
      </p:sp>
      <p:sp>
        <p:nvSpPr>
          <p:cNvPr id="13" name="Figura a mano libera 12"/>
          <p:cNvSpPr/>
          <p:nvPr/>
        </p:nvSpPr>
        <p:spPr>
          <a:xfrm>
            <a:off x="5508104" y="1700808"/>
            <a:ext cx="2376264" cy="720080"/>
          </a:xfrm>
          <a:custGeom>
            <a:avLst/>
            <a:gdLst>
              <a:gd name="connsiteX0" fmla="*/ 0 w 3495482"/>
              <a:gd name="connsiteY0" fmla="*/ 0 h 1398192"/>
              <a:gd name="connsiteX1" fmla="*/ 2796386 w 3495482"/>
              <a:gd name="connsiteY1" fmla="*/ 0 h 1398192"/>
              <a:gd name="connsiteX2" fmla="*/ 3495482 w 3495482"/>
              <a:gd name="connsiteY2" fmla="*/ 699096 h 1398192"/>
              <a:gd name="connsiteX3" fmla="*/ 2796386 w 3495482"/>
              <a:gd name="connsiteY3" fmla="*/ 1398192 h 1398192"/>
              <a:gd name="connsiteX4" fmla="*/ 0 w 3495482"/>
              <a:gd name="connsiteY4" fmla="*/ 1398192 h 1398192"/>
              <a:gd name="connsiteX5" fmla="*/ 699096 w 3495482"/>
              <a:gd name="connsiteY5" fmla="*/ 699096 h 1398192"/>
              <a:gd name="connsiteX6" fmla="*/ 0 w 3495482"/>
              <a:gd name="connsiteY6" fmla="*/ 0 h 13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5482" h="1398192">
                <a:moveTo>
                  <a:pt x="0" y="0"/>
                </a:moveTo>
                <a:lnTo>
                  <a:pt x="2796386" y="0"/>
                </a:lnTo>
                <a:lnTo>
                  <a:pt x="3495482" y="699096"/>
                </a:lnTo>
                <a:lnTo>
                  <a:pt x="2796386" y="1398192"/>
                </a:lnTo>
                <a:lnTo>
                  <a:pt x="0" y="1398192"/>
                </a:lnTo>
                <a:lnTo>
                  <a:pt x="699096" y="6990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47102" tIns="16002" rIns="715098" bIns="1600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Aft>
                <a:spcPct val="35000"/>
              </a:spcAft>
            </a:pPr>
            <a:endParaRPr lang="it-IT" sz="11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275856" y="1844824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1100" b="1" dirty="0" smtClean="0">
                <a:ea typeface="ヒラギノ角ゴ Pro W3" pitchFamily="1" charset="-128"/>
              </a:rPr>
              <a:t>PHASE II</a:t>
            </a:r>
            <a:br>
              <a:rPr lang="it-IT" sz="1100" b="1" dirty="0" smtClean="0">
                <a:ea typeface="ヒラギノ角ゴ Pro W3" pitchFamily="1" charset="-128"/>
              </a:rPr>
            </a:br>
            <a:r>
              <a:rPr lang="it-IT" sz="1100" b="1" dirty="0" smtClean="0">
                <a:ea typeface="ヒラギノ角ゴ Pro W3" pitchFamily="1" charset="-128"/>
              </a:rPr>
              <a:t>PILOT PLANT</a:t>
            </a:r>
            <a:endParaRPr lang="en-US" sz="1100" b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5724128" y="1844824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1100" b="1" dirty="0" smtClean="0">
                <a:ea typeface="ヒラギノ角ゴ Pro W3" pitchFamily="1" charset="-128"/>
              </a:rPr>
              <a:t>PHASE III</a:t>
            </a:r>
            <a:br>
              <a:rPr lang="it-IT" sz="1100" b="1" dirty="0" smtClean="0">
                <a:ea typeface="ヒラギノ角ゴ Pro W3" pitchFamily="1" charset="-128"/>
              </a:rPr>
            </a:br>
            <a:r>
              <a:rPr lang="it-IT" sz="1100" b="1" dirty="0" smtClean="0">
                <a:ea typeface="ヒラギノ角ゴ Pro W3" pitchFamily="1" charset="-128"/>
              </a:rPr>
              <a:t>FULL DEPLOYMENT</a:t>
            </a:r>
            <a:endParaRPr lang="en-US" sz="1100" b="1" dirty="0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179512" y="3247721"/>
            <a:ext cx="8532440" cy="27015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57556" tIns="57556" rIns="103602" bIns="57556">
            <a:spAutoFit/>
          </a:bodyPr>
          <a:lstStyle/>
          <a:p>
            <a:pPr marL="72000" lvl="1" algn="just" defTabSz="1036084">
              <a:spcBef>
                <a:spcPts val="0"/>
              </a:spcBef>
              <a:buSzPct val="100000"/>
            </a:pPr>
            <a:r>
              <a:rPr lang="en-US" sz="1400" b="1" dirty="0" smtClean="0">
                <a:solidFill>
                  <a:srgbClr val="53565A"/>
                </a:solidFill>
              </a:rPr>
              <a:t>The DESCRAMBLE PROJECT is the first part of an innovation path in three phases:</a:t>
            </a:r>
          </a:p>
          <a:p>
            <a:pPr marL="72000" lvl="1" algn="just" defTabSz="1036084">
              <a:spcBef>
                <a:spcPts val="0"/>
              </a:spcBef>
              <a:buSzPct val="100000"/>
            </a:pPr>
            <a:endParaRPr lang="en-US" sz="1400" dirty="0" smtClean="0">
              <a:solidFill>
                <a:srgbClr val="53565A"/>
              </a:solidFill>
            </a:endParaRPr>
          </a:p>
          <a:p>
            <a:pPr marL="72000" lvl="1" algn="just" defTabSz="1036084">
              <a:spcBef>
                <a:spcPts val="0"/>
              </a:spcBef>
              <a:buSzPct val="100000"/>
            </a:pPr>
            <a:r>
              <a:rPr lang="en-US" sz="1400" dirty="0" smtClean="0">
                <a:solidFill>
                  <a:srgbClr val="53565A"/>
                </a:solidFill>
              </a:rPr>
              <a:t>• </a:t>
            </a:r>
            <a:r>
              <a:rPr lang="en-US" sz="1400" b="1" dirty="0" smtClean="0">
                <a:solidFill>
                  <a:srgbClr val="53565A"/>
                </a:solidFill>
              </a:rPr>
              <a:t>PHASE I – R&amp;D: </a:t>
            </a:r>
            <a:r>
              <a:rPr lang="en-US" sz="1400" dirty="0" smtClean="0">
                <a:solidFill>
                  <a:srgbClr val="53565A"/>
                </a:solidFill>
              </a:rPr>
              <a:t>the  activity partly financed by H2020 of deepening the Venelle_2 well, for testing new material and procedure for drilling and fluid handling in supercritical conditions (450°C and 250 bar). The probability of success of this phase is about 30%; </a:t>
            </a:r>
          </a:p>
          <a:p>
            <a:pPr marL="72000" lvl="1" algn="just" defTabSz="1036084">
              <a:spcBef>
                <a:spcPts val="0"/>
              </a:spcBef>
              <a:buSzPct val="100000"/>
            </a:pPr>
            <a:endParaRPr lang="en-US" sz="1400" dirty="0" smtClean="0">
              <a:solidFill>
                <a:srgbClr val="53565A"/>
              </a:solidFill>
            </a:endParaRPr>
          </a:p>
          <a:p>
            <a:pPr marL="72000" lvl="1" algn="just" defTabSz="1036084">
              <a:spcBef>
                <a:spcPts val="0"/>
              </a:spcBef>
              <a:buSzPct val="100000"/>
            </a:pPr>
            <a:r>
              <a:rPr lang="en-US" sz="1400" dirty="0" smtClean="0">
                <a:solidFill>
                  <a:srgbClr val="53565A"/>
                </a:solidFill>
              </a:rPr>
              <a:t>• </a:t>
            </a:r>
            <a:r>
              <a:rPr lang="en-US" sz="1400" b="1" dirty="0" smtClean="0">
                <a:solidFill>
                  <a:srgbClr val="53565A"/>
                </a:solidFill>
              </a:rPr>
              <a:t>PHASE II - PILOT: </a:t>
            </a:r>
            <a:r>
              <a:rPr lang="en-US" sz="1400" dirty="0" smtClean="0">
                <a:solidFill>
                  <a:srgbClr val="53565A"/>
                </a:solidFill>
              </a:rPr>
              <a:t>in case of success of PHASE I, a Pilot Plant of 40 MW could be realized, fed by a two supercritical wells, with possibility of grants from EU (as follow up of DESCRAMBLE), MIUR and Tuscan Region; the probability of success of this phase is about 80%.</a:t>
            </a:r>
          </a:p>
          <a:p>
            <a:pPr marL="72000" lvl="1" algn="just" defTabSz="1036084">
              <a:spcBef>
                <a:spcPts val="0"/>
              </a:spcBef>
              <a:buSzPct val="100000"/>
            </a:pPr>
            <a:endParaRPr lang="en-US" sz="1400" dirty="0" smtClean="0">
              <a:solidFill>
                <a:srgbClr val="53565A"/>
              </a:solidFill>
            </a:endParaRPr>
          </a:p>
          <a:p>
            <a:pPr marL="72000" lvl="1" algn="just" defTabSz="1036084">
              <a:spcBef>
                <a:spcPts val="0"/>
              </a:spcBef>
              <a:buSzPct val="100000"/>
            </a:pPr>
            <a:r>
              <a:rPr lang="en-US" sz="1400" dirty="0" smtClean="0">
                <a:solidFill>
                  <a:srgbClr val="53565A"/>
                </a:solidFill>
              </a:rPr>
              <a:t>• </a:t>
            </a:r>
            <a:r>
              <a:rPr lang="en-US" sz="1400" b="1" dirty="0" smtClean="0">
                <a:solidFill>
                  <a:srgbClr val="53565A"/>
                </a:solidFill>
              </a:rPr>
              <a:t>PHASE III - Deployment: </a:t>
            </a:r>
            <a:r>
              <a:rPr lang="en-US" sz="1400" dirty="0" smtClean="0">
                <a:solidFill>
                  <a:srgbClr val="53565A"/>
                </a:solidFill>
              </a:rPr>
              <a:t>after the R&amp;D and Pilot phases, the supercritical plant could be replied in different locations in Italy and abroad, with a substantial cost reduction due to a learning curve effect.</a:t>
            </a:r>
            <a:endParaRPr lang="en-US" sz="1400" b="1" dirty="0" smtClean="0">
              <a:solidFill>
                <a:srgbClr val="53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611560" y="2564904"/>
            <a:ext cx="2160240" cy="485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57556" tIns="57556" rIns="103602" bIns="57556">
            <a:spAutoFit/>
          </a:bodyPr>
          <a:lstStyle/>
          <a:p>
            <a:pPr marL="72000" lvl="1" algn="ctr" defTabSz="1036084">
              <a:spcBef>
                <a:spcPts val="0"/>
              </a:spcBef>
              <a:buSzPct val="100000"/>
            </a:pPr>
            <a:r>
              <a:rPr lang="en-US" sz="1200" dirty="0" smtClean="0">
                <a:solidFill>
                  <a:srgbClr val="53565A"/>
                </a:solidFill>
              </a:rPr>
              <a:t>    Under evaluation by </a:t>
            </a:r>
            <a:br>
              <a:rPr lang="en-US" sz="1200" dirty="0" smtClean="0">
                <a:solidFill>
                  <a:srgbClr val="53565A"/>
                </a:solidFill>
              </a:rPr>
            </a:br>
            <a:r>
              <a:rPr lang="en-US" sz="1200" dirty="0" smtClean="0">
                <a:solidFill>
                  <a:srgbClr val="53565A"/>
                </a:solidFill>
              </a:rPr>
              <a:t>Investment Committees</a:t>
            </a: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3059832" y="2708920"/>
            <a:ext cx="4248472" cy="3009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57556" tIns="57556" rIns="103602" bIns="57556">
            <a:spAutoFit/>
          </a:bodyPr>
          <a:lstStyle/>
          <a:p>
            <a:pPr marL="72000" lvl="1" algn="ctr" defTabSz="1036084">
              <a:spcBef>
                <a:spcPts val="0"/>
              </a:spcBef>
              <a:buSzPct val="100000"/>
            </a:pPr>
            <a:r>
              <a:rPr lang="en-US" sz="1200" dirty="0" smtClean="0">
                <a:solidFill>
                  <a:srgbClr val="53565A"/>
                </a:solidFill>
              </a:rPr>
              <a:t>    Future Developments of the Project</a:t>
            </a:r>
          </a:p>
        </p:txBody>
      </p:sp>
    </p:spTree>
    <p:extLst>
      <p:ext uri="{BB962C8B-B14F-4D97-AF65-F5344CB8AC3E}">
        <p14:creationId xmlns:p14="http://schemas.microsoft.com/office/powerpoint/2010/main" xmlns="" val="16606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0B9A1A-85C1-4544-80DF-DF1ED4AB266B}" type="slidenum">
              <a:rPr lang="it-IT" sz="800"/>
              <a:pPr>
                <a:defRPr/>
              </a:pPr>
              <a:t>3</a:t>
            </a:fld>
            <a:endParaRPr lang="it-IT" sz="800" dirty="0"/>
          </a:p>
        </p:txBody>
      </p:sp>
      <p:sp>
        <p:nvSpPr>
          <p:cNvPr id="33" name="Segnaposto testo 4"/>
          <p:cNvSpPr>
            <a:spLocks noGrp="1"/>
          </p:cNvSpPr>
          <p:nvPr>
            <p:ph type="body" sz="quarter" idx="11"/>
          </p:nvPr>
        </p:nvSpPr>
        <p:spPr>
          <a:xfrm>
            <a:off x="0" y="360038"/>
            <a:ext cx="6418800" cy="3600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lnSpc>
                <a:spcPts val="2800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24509A"/>
                </a:solidFill>
                <a:latin typeface="Arial"/>
                <a:ea typeface="+mj-ea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dirty="0" smtClean="0">
                <a:solidFill>
                  <a:srgbClr val="0033A0"/>
                </a:solidFill>
              </a:rPr>
              <a:t>Work Breakdown Structure and Partners</a:t>
            </a:r>
            <a:endParaRPr lang="en-US" dirty="0">
              <a:solidFill>
                <a:srgbClr val="0033A0"/>
              </a:solidFill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6418800" cy="432006"/>
          </a:xfrm>
          <a:prstGeom prst="rect">
            <a:avLst/>
          </a:prstGeom>
        </p:spPr>
        <p:txBody>
          <a:bodyPr/>
          <a:lstStyle>
            <a:lvl1pPr algn="l">
              <a:defRPr lang="it-IT" sz="2400" b="0" kern="1200" dirty="0">
                <a:solidFill>
                  <a:srgbClr val="24509A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dirty="0" smtClean="0"/>
              <a:t>DESCRAMBLE</a:t>
            </a:r>
            <a:endParaRPr lang="it-IT" dirty="0">
              <a:solidFill>
                <a:srgbClr val="0033A0"/>
              </a:solidFill>
            </a:endParaRPr>
          </a:p>
        </p:txBody>
      </p:sp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4437112"/>
            <a:ext cx="1932790" cy="110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5013176"/>
            <a:ext cx="1728981" cy="784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5085184"/>
            <a:ext cx="2463076" cy="784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13040" y="4437112"/>
            <a:ext cx="1067118" cy="99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29064" y="5733256"/>
            <a:ext cx="2445478" cy="79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06889" y="1340768"/>
            <a:ext cx="4102673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512" y="1556792"/>
            <a:ext cx="4283968" cy="2969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220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egnaposto testo 4"/>
          <p:cNvSpPr>
            <a:spLocks noGrp="1"/>
          </p:cNvSpPr>
          <p:nvPr>
            <p:ph type="body" sz="quarter" idx="11"/>
          </p:nvPr>
        </p:nvSpPr>
        <p:spPr>
          <a:xfrm>
            <a:off x="-1" y="360038"/>
            <a:ext cx="6746791" cy="3600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lnSpc>
                <a:spcPts val="2800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24509A"/>
                </a:solidFill>
                <a:latin typeface="Arial"/>
                <a:ea typeface="+mj-ea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dirty="0" smtClean="0">
                <a:solidFill>
                  <a:srgbClr val="0033A0"/>
                </a:solidFill>
              </a:rPr>
              <a:t>Innovative Aspects</a:t>
            </a:r>
            <a:endParaRPr lang="en-US" dirty="0">
              <a:solidFill>
                <a:srgbClr val="0033A0"/>
              </a:solidFill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6418800" cy="432006"/>
          </a:xfrm>
          <a:prstGeom prst="rect">
            <a:avLst/>
          </a:prstGeom>
        </p:spPr>
        <p:txBody>
          <a:bodyPr/>
          <a:lstStyle>
            <a:lvl1pPr algn="l">
              <a:defRPr lang="it-IT" sz="2400" b="0" kern="1200" dirty="0">
                <a:solidFill>
                  <a:srgbClr val="24509A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dirty="0" smtClean="0"/>
              <a:t>DESCRAMBLE</a:t>
            </a:r>
            <a:endParaRPr lang="it-IT" dirty="0">
              <a:solidFill>
                <a:srgbClr val="0033A0"/>
              </a:solidFill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251520" y="1559689"/>
            <a:ext cx="871296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HIGHLIGTH ON THE MOST INNOVATIVE ASPECTS</a:t>
            </a:r>
          </a:p>
          <a:p>
            <a:pPr algn="ctr"/>
            <a:endParaRPr lang="en-GB" sz="1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Applied research/demonstrations of industrial component </a:t>
            </a:r>
            <a:r>
              <a:rPr lang="en-GB" dirty="0" smtClean="0">
                <a:solidFill>
                  <a:srgbClr val="FF0000"/>
                </a:solidFill>
              </a:rPr>
              <a:t/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in </a:t>
            </a:r>
            <a:r>
              <a:rPr lang="en-GB" dirty="0" smtClean="0">
                <a:solidFill>
                  <a:srgbClr val="FF0000"/>
                </a:solidFill>
              </a:rPr>
              <a:t>an unconventional application:</a:t>
            </a:r>
          </a:p>
          <a:p>
            <a:pPr algn="ctr"/>
            <a:endParaRPr lang="it-IT" sz="1600" dirty="0" smtClean="0">
              <a:solidFill>
                <a:srgbClr val="FF0000"/>
              </a:solidFill>
            </a:endParaRPr>
          </a:p>
          <a:p>
            <a:pPr marL="174625" indent="-174625">
              <a:buFont typeface="Wingdings" pitchFamily="2" charset="2"/>
              <a:buChar char="Ø"/>
            </a:pPr>
            <a:r>
              <a:rPr lang="en-GB" sz="1600" b="1" u="sng" dirty="0" smtClean="0">
                <a:solidFill>
                  <a:srgbClr val="0070C0"/>
                </a:solidFill>
              </a:rPr>
              <a:t>Materials</a:t>
            </a:r>
            <a:r>
              <a:rPr lang="en-GB" sz="1600" dirty="0" smtClean="0">
                <a:solidFill>
                  <a:srgbClr val="53565A"/>
                </a:solidFill>
              </a:rPr>
              <a:t>: Bottom hole assembly components, Cementing process, Drilling fluids, Well materials (casing, well head, and cement</a:t>
            </a:r>
            <a:endParaRPr lang="it-IT" sz="1600" dirty="0" smtClean="0">
              <a:solidFill>
                <a:srgbClr val="53565A"/>
              </a:solidFill>
            </a:endParaRPr>
          </a:p>
          <a:p>
            <a:pPr marL="174625" indent="-174625">
              <a:buFont typeface="Wingdings" pitchFamily="2" charset="2"/>
              <a:buChar char="Ø"/>
            </a:pPr>
            <a:r>
              <a:rPr lang="en-GB" sz="1600" b="1" u="sng" dirty="0" smtClean="0">
                <a:solidFill>
                  <a:srgbClr val="0070C0"/>
                </a:solidFill>
              </a:rPr>
              <a:t>Well design and control</a:t>
            </a:r>
            <a:r>
              <a:rPr lang="en-GB" sz="1600" dirty="0" smtClean="0">
                <a:solidFill>
                  <a:srgbClr val="53565A"/>
                </a:solidFill>
              </a:rPr>
              <a:t>: the research will optimize new procedures, explicitly utilizing synergies with oil and gas industry. </a:t>
            </a:r>
            <a:endParaRPr lang="it-IT" sz="1600" dirty="0" smtClean="0">
              <a:solidFill>
                <a:srgbClr val="53565A"/>
              </a:solidFill>
            </a:endParaRPr>
          </a:p>
          <a:p>
            <a:pPr marL="174625" lvl="0" indent="-174625">
              <a:buFont typeface="Wingdings" pitchFamily="2" charset="2"/>
              <a:buChar char="Ø"/>
            </a:pPr>
            <a:r>
              <a:rPr lang="en-GB" sz="1600" b="1" u="sng" dirty="0" smtClean="0">
                <a:solidFill>
                  <a:srgbClr val="0070C0"/>
                </a:solidFill>
              </a:rPr>
              <a:t>Predicting and controlling super-critical conditions</a:t>
            </a:r>
            <a:r>
              <a:rPr lang="en-GB" sz="1600" dirty="0" smtClean="0">
                <a:solidFill>
                  <a:srgbClr val="53565A"/>
                </a:solidFill>
              </a:rPr>
              <a:t>: the research will optimize new procedures, explicitly using synergies with oil and gas industry. Existing simulators will be extended to the super-critical regime. </a:t>
            </a:r>
            <a:endParaRPr lang="it-IT" sz="1600" dirty="0" smtClean="0">
              <a:solidFill>
                <a:srgbClr val="53565A"/>
              </a:solidFill>
            </a:endParaRPr>
          </a:p>
          <a:p>
            <a:pPr marL="174625" lvl="0" indent="-174625">
              <a:buFont typeface="Wingdings" pitchFamily="2" charset="2"/>
              <a:buChar char="Ø"/>
            </a:pPr>
            <a:r>
              <a:rPr lang="en-GB" sz="1600" b="1" u="sng" dirty="0" smtClean="0">
                <a:solidFill>
                  <a:srgbClr val="0070C0"/>
                </a:solidFill>
              </a:rPr>
              <a:t>Development of a new logging tool</a:t>
            </a:r>
            <a:r>
              <a:rPr lang="en-GB" sz="1600" dirty="0" smtClean="0">
                <a:solidFill>
                  <a:srgbClr val="53565A"/>
                </a:solidFill>
              </a:rPr>
              <a:t>: suitable for measurement of pressure and temperature at supercritical conditions. </a:t>
            </a:r>
          </a:p>
          <a:p>
            <a:pPr marL="174625" lvl="0" indent="-174625">
              <a:buFont typeface="Wingdings" pitchFamily="2" charset="2"/>
              <a:buChar char="Ø"/>
            </a:pPr>
            <a:r>
              <a:rPr lang="en-GB" sz="1600" b="1" u="sng" dirty="0" smtClean="0">
                <a:solidFill>
                  <a:srgbClr val="0070C0"/>
                </a:solidFill>
              </a:rPr>
              <a:t>Scientific research aspects</a:t>
            </a:r>
            <a:r>
              <a:rPr lang="en-GB" sz="1600" dirty="0" smtClean="0">
                <a:solidFill>
                  <a:srgbClr val="53565A"/>
                </a:solidFill>
              </a:rPr>
              <a:t>: Seismic characterization of the super critical region, Petrophysics and log interpretation, Geochemical monitoring and Petrology</a:t>
            </a:r>
            <a:endParaRPr lang="it-IT" sz="1600" dirty="0" smtClean="0">
              <a:solidFill>
                <a:srgbClr val="53565A"/>
              </a:solidFill>
            </a:endParaRPr>
          </a:p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xmlns="" val="31220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egnaposto testo 4"/>
          <p:cNvSpPr>
            <a:spLocks noGrp="1"/>
          </p:cNvSpPr>
          <p:nvPr>
            <p:ph type="body" sz="quarter" idx="11"/>
          </p:nvPr>
        </p:nvSpPr>
        <p:spPr>
          <a:xfrm>
            <a:off x="0" y="360038"/>
            <a:ext cx="6418800" cy="3600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lnSpc>
                <a:spcPts val="2800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24509A"/>
                </a:solidFill>
                <a:latin typeface="Arial"/>
                <a:ea typeface="+mj-ea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mtClean="0">
                <a:solidFill>
                  <a:srgbClr val="0033A0"/>
                </a:solidFill>
              </a:rPr>
              <a:t>Benefits</a:t>
            </a:r>
            <a:endParaRPr lang="en-US" dirty="0">
              <a:solidFill>
                <a:srgbClr val="0033A0"/>
              </a:solidFill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6418800" cy="432006"/>
          </a:xfrm>
          <a:prstGeom prst="rect">
            <a:avLst/>
          </a:prstGeom>
        </p:spPr>
        <p:txBody>
          <a:bodyPr/>
          <a:lstStyle>
            <a:lvl1pPr algn="l">
              <a:defRPr lang="it-IT" sz="2400" b="0" kern="1200" dirty="0">
                <a:solidFill>
                  <a:srgbClr val="24509A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dirty="0" smtClean="0"/>
              <a:t>DESCRAMBLE</a:t>
            </a:r>
            <a:endParaRPr lang="it-IT" dirty="0">
              <a:solidFill>
                <a:srgbClr val="0033A0"/>
              </a:solidFill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95536" y="1628800"/>
            <a:ext cx="81369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5">
                    <a:lumMod val="75000"/>
                  </a:schemeClr>
                </a:solidFill>
              </a:rPr>
              <a:t>HIGHLIGTH ON THE MOST IMPORTANT BENEFITS</a:t>
            </a:r>
          </a:p>
          <a:p>
            <a:pPr algn="ctr"/>
            <a:endParaRPr lang="en-GB" sz="20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58775" indent="-358775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53565A"/>
                </a:solidFill>
              </a:rPr>
              <a:t>Increased power output per well (5-10 fold) 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53565A"/>
                </a:solidFill>
              </a:rPr>
              <a:t>Production of a higher value steam (higher P-T) 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53565A"/>
                </a:solidFill>
              </a:rPr>
              <a:t>Extending the resource base and lifetime of existing fields 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53565A"/>
                </a:solidFill>
              </a:rPr>
              <a:t>Knowledge of reservoir characteristics at greater depths 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53565A"/>
                </a:solidFill>
              </a:rPr>
              <a:t>Advancing techniques of UGR (Unconventional Geothermal Resources) 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53565A"/>
                </a:solidFill>
              </a:rPr>
              <a:t>Development of an environmentally benign resource 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53565A"/>
                </a:solidFill>
              </a:rPr>
              <a:t>Development of high-temp. instruments and drilling technology 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53565A"/>
                </a:solidFill>
              </a:rPr>
              <a:t>Application to high-temp. geothermal systems world wide 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53565A"/>
                </a:solidFill>
              </a:rPr>
              <a:t>Educational, industrial and economic spin offs</a:t>
            </a:r>
            <a:endParaRPr lang="it-IT" sz="2000" dirty="0">
              <a:solidFill>
                <a:srgbClr val="5356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20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10470</TotalTime>
  <Words>297</Words>
  <Application>Microsoft Office PowerPoint</Application>
  <PresentationFormat>Presentazione su schermo (4:3)</PresentationFormat>
  <Paragraphs>52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Master</vt:lpstr>
      <vt:lpstr>DESCRAMBLE</vt:lpstr>
      <vt:lpstr>DESCRAMBLE</vt:lpstr>
      <vt:lpstr>DESCRAMBLE</vt:lpstr>
      <vt:lpstr>DESCRAMBLE</vt:lpstr>
      <vt:lpstr>DESCRAMBLE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Alessia Monteferri</dc:creator>
  <cp:lastModifiedBy>a424601</cp:lastModifiedBy>
  <cp:revision>1126</cp:revision>
  <cp:lastPrinted>2014-11-13T16:10:20Z</cp:lastPrinted>
  <dcterms:created xsi:type="dcterms:W3CDTF">2014-02-05T11:37:02Z</dcterms:created>
  <dcterms:modified xsi:type="dcterms:W3CDTF">2016-04-06T06:25:54Z</dcterms:modified>
</cp:coreProperties>
</file>