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86" r:id="rId2"/>
    <p:sldId id="420" r:id="rId3"/>
    <p:sldId id="421" r:id="rId4"/>
  </p:sldIdLst>
  <p:sldSz cx="9144000" cy="6858000" type="screen4x3"/>
  <p:notesSz cx="7010400" cy="92964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6955" algn="l" rtl="0" fontAlgn="base">
      <a:spcBef>
        <a:spcPct val="0"/>
      </a:spcBef>
      <a:spcAft>
        <a:spcPct val="0"/>
      </a:spcAft>
      <a:defRPr kern="1200">
        <a:solidFill>
          <a:schemeClr val="tx1"/>
        </a:solidFill>
        <a:latin typeface="Arial" charset="0"/>
        <a:ea typeface="+mn-ea"/>
        <a:cs typeface="Arial" charset="0"/>
      </a:defRPr>
    </a:lvl2pPr>
    <a:lvl3pPr marL="913910" algn="l" rtl="0" fontAlgn="base">
      <a:spcBef>
        <a:spcPct val="0"/>
      </a:spcBef>
      <a:spcAft>
        <a:spcPct val="0"/>
      </a:spcAft>
      <a:defRPr kern="1200">
        <a:solidFill>
          <a:schemeClr val="tx1"/>
        </a:solidFill>
        <a:latin typeface="Arial" charset="0"/>
        <a:ea typeface="+mn-ea"/>
        <a:cs typeface="Arial" charset="0"/>
      </a:defRPr>
    </a:lvl3pPr>
    <a:lvl4pPr marL="1370865" algn="l" rtl="0" fontAlgn="base">
      <a:spcBef>
        <a:spcPct val="0"/>
      </a:spcBef>
      <a:spcAft>
        <a:spcPct val="0"/>
      </a:spcAft>
      <a:defRPr kern="1200">
        <a:solidFill>
          <a:schemeClr val="tx1"/>
        </a:solidFill>
        <a:latin typeface="Arial" charset="0"/>
        <a:ea typeface="+mn-ea"/>
        <a:cs typeface="Arial" charset="0"/>
      </a:defRPr>
    </a:lvl4pPr>
    <a:lvl5pPr marL="1827820" algn="l" rtl="0" fontAlgn="base">
      <a:spcBef>
        <a:spcPct val="0"/>
      </a:spcBef>
      <a:spcAft>
        <a:spcPct val="0"/>
      </a:spcAft>
      <a:defRPr kern="1200">
        <a:solidFill>
          <a:schemeClr val="tx1"/>
        </a:solidFill>
        <a:latin typeface="Arial" charset="0"/>
        <a:ea typeface="+mn-ea"/>
        <a:cs typeface="Arial" charset="0"/>
      </a:defRPr>
    </a:lvl5pPr>
    <a:lvl6pPr marL="2284775" algn="l" defTabSz="913910" rtl="0" eaLnBrk="1" latinLnBrk="0" hangingPunct="1">
      <a:defRPr kern="1200">
        <a:solidFill>
          <a:schemeClr val="tx1"/>
        </a:solidFill>
        <a:latin typeface="Arial" charset="0"/>
        <a:ea typeface="+mn-ea"/>
        <a:cs typeface="Arial" charset="0"/>
      </a:defRPr>
    </a:lvl6pPr>
    <a:lvl7pPr marL="2741730" algn="l" defTabSz="913910" rtl="0" eaLnBrk="1" latinLnBrk="0" hangingPunct="1">
      <a:defRPr kern="1200">
        <a:solidFill>
          <a:schemeClr val="tx1"/>
        </a:solidFill>
        <a:latin typeface="Arial" charset="0"/>
        <a:ea typeface="+mn-ea"/>
        <a:cs typeface="Arial" charset="0"/>
      </a:defRPr>
    </a:lvl7pPr>
    <a:lvl8pPr marL="3198684" algn="l" defTabSz="913910" rtl="0" eaLnBrk="1" latinLnBrk="0" hangingPunct="1">
      <a:defRPr kern="1200">
        <a:solidFill>
          <a:schemeClr val="tx1"/>
        </a:solidFill>
        <a:latin typeface="Arial" charset="0"/>
        <a:ea typeface="+mn-ea"/>
        <a:cs typeface="Arial" charset="0"/>
      </a:defRPr>
    </a:lvl8pPr>
    <a:lvl9pPr marL="3655640" algn="l" defTabSz="91391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ernando Meza  (EGP Latin America)" initials="FM(L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7D385"/>
    <a:srgbClr val="F05510"/>
    <a:srgbClr val="53565A"/>
    <a:srgbClr val="0033A0"/>
    <a:srgbClr val="6A3A32"/>
    <a:srgbClr val="D2A59E"/>
    <a:srgbClr val="78B832"/>
    <a:srgbClr val="A7A8AA"/>
    <a:srgbClr val="BCBFE4"/>
    <a:srgbClr val="76BFE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8" autoAdjust="0"/>
    <p:restoredTop sz="93669" autoAdjust="0"/>
  </p:normalViewPr>
  <p:slideViewPr>
    <p:cSldViewPr>
      <p:cViewPr>
        <p:scale>
          <a:sx n="90" d="100"/>
          <a:sy n="90" d="100"/>
        </p:scale>
        <p:origin x="-876" y="600"/>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2814" y="-84"/>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38386" cy="46482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sz="quarter" idx="1"/>
          </p:nvPr>
        </p:nvSpPr>
        <p:spPr>
          <a:xfrm>
            <a:off x="3970377" y="0"/>
            <a:ext cx="3038386" cy="464820"/>
          </a:xfrm>
          <a:prstGeom prst="rect">
            <a:avLst/>
          </a:prstGeom>
        </p:spPr>
        <p:txBody>
          <a:bodyPr vert="horz" lIns="91440" tIns="45720" rIns="91440" bIns="45720" rtlCol="0"/>
          <a:lstStyle>
            <a:lvl1pPr algn="r">
              <a:defRPr sz="1200"/>
            </a:lvl1pPr>
          </a:lstStyle>
          <a:p>
            <a:fld id="{09565AD3-8D48-4E22-B4FA-20DAFCF168A2}" type="datetimeFigureOut">
              <a:rPr lang="es-CL" smtClean="0"/>
              <a:pPr/>
              <a:t>06-04-2016</a:t>
            </a:fld>
            <a:endParaRPr lang="es-CL"/>
          </a:p>
        </p:txBody>
      </p:sp>
      <p:sp>
        <p:nvSpPr>
          <p:cNvPr id="4" name="3 Marcador de pie de página"/>
          <p:cNvSpPr>
            <a:spLocks noGrp="1"/>
          </p:cNvSpPr>
          <p:nvPr>
            <p:ph type="ftr" sz="quarter" idx="2"/>
          </p:nvPr>
        </p:nvSpPr>
        <p:spPr>
          <a:xfrm>
            <a:off x="1" y="8830091"/>
            <a:ext cx="3038386" cy="464820"/>
          </a:xfrm>
          <a:prstGeom prst="rect">
            <a:avLst/>
          </a:prstGeom>
        </p:spPr>
        <p:txBody>
          <a:bodyPr vert="horz" lIns="91440" tIns="45720" rIns="91440" bIns="45720" rtlCol="0" anchor="b"/>
          <a:lstStyle>
            <a:lvl1pPr algn="l">
              <a:defRPr sz="1200"/>
            </a:lvl1pPr>
          </a:lstStyle>
          <a:p>
            <a:endParaRPr lang="es-CL"/>
          </a:p>
        </p:txBody>
      </p:sp>
      <p:sp>
        <p:nvSpPr>
          <p:cNvPr id="5" name="4 Marcador de número de diapositiva"/>
          <p:cNvSpPr>
            <a:spLocks noGrp="1"/>
          </p:cNvSpPr>
          <p:nvPr>
            <p:ph type="sldNum" sz="quarter" idx="3"/>
          </p:nvPr>
        </p:nvSpPr>
        <p:spPr>
          <a:xfrm>
            <a:off x="3970377" y="8830091"/>
            <a:ext cx="3038386" cy="464820"/>
          </a:xfrm>
          <a:prstGeom prst="rect">
            <a:avLst/>
          </a:prstGeom>
        </p:spPr>
        <p:txBody>
          <a:bodyPr vert="horz" lIns="91440" tIns="45720" rIns="91440" bIns="45720" rtlCol="0" anchor="b"/>
          <a:lstStyle>
            <a:lvl1pPr algn="r">
              <a:defRPr sz="1200"/>
            </a:lvl1pPr>
          </a:lstStyle>
          <a:p>
            <a:fld id="{10B34520-629C-46D9-A6A8-06DB4A959BAE}" type="slidenum">
              <a:rPr lang="es-CL" smtClean="0"/>
              <a:pPr/>
              <a:t>‹N›</a:t>
            </a:fld>
            <a:endParaRPr lang="es-CL"/>
          </a:p>
        </p:txBody>
      </p:sp>
    </p:spTree>
    <p:extLst>
      <p:ext uri="{BB962C8B-B14F-4D97-AF65-F5344CB8AC3E}">
        <p14:creationId xmlns="" xmlns:p14="http://schemas.microsoft.com/office/powerpoint/2010/main" val="532678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3037840" cy="464820"/>
          </a:xfrm>
          <a:prstGeom prst="rect">
            <a:avLst/>
          </a:prstGeom>
        </p:spPr>
        <p:txBody>
          <a:bodyPr vert="horz" lIns="91303" tIns="45651" rIns="91303" bIns="45651"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970939" y="0"/>
            <a:ext cx="3037840" cy="464820"/>
          </a:xfrm>
          <a:prstGeom prst="rect">
            <a:avLst/>
          </a:prstGeom>
        </p:spPr>
        <p:txBody>
          <a:bodyPr vert="horz" lIns="91303" tIns="45651" rIns="91303" bIns="45651" rtlCol="0"/>
          <a:lstStyle>
            <a:lvl1pPr algn="r" fontAlgn="auto">
              <a:spcBef>
                <a:spcPts val="0"/>
              </a:spcBef>
              <a:spcAft>
                <a:spcPts val="0"/>
              </a:spcAft>
              <a:defRPr sz="1200">
                <a:latin typeface="+mn-lt"/>
                <a:cs typeface="+mn-cs"/>
              </a:defRPr>
            </a:lvl1pPr>
          </a:lstStyle>
          <a:p>
            <a:pPr>
              <a:defRPr/>
            </a:pPr>
            <a:fld id="{AE6670FF-B9A6-46EB-8C3A-21E98A8580A9}" type="datetimeFigureOut">
              <a:rPr lang="it-IT"/>
              <a:pPr>
                <a:defRPr/>
              </a:pPr>
              <a:t>06/04/2016</a:t>
            </a:fld>
            <a:endParaRPr lang="it-IT"/>
          </a:p>
        </p:txBody>
      </p:sp>
      <p:sp>
        <p:nvSpPr>
          <p:cNvPr id="4" name="Segnaposto immagine diapositiva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303" tIns="45651" rIns="91303" bIns="45651" rtlCol="0" anchor="ctr"/>
          <a:lstStyle/>
          <a:p>
            <a:pPr lvl="0"/>
            <a:endParaRPr lang="it-IT" noProof="0"/>
          </a:p>
        </p:txBody>
      </p:sp>
      <p:sp>
        <p:nvSpPr>
          <p:cNvPr id="5" name="Segnaposto note 4"/>
          <p:cNvSpPr>
            <a:spLocks noGrp="1"/>
          </p:cNvSpPr>
          <p:nvPr>
            <p:ph type="body" sz="quarter" idx="3"/>
          </p:nvPr>
        </p:nvSpPr>
        <p:spPr>
          <a:xfrm>
            <a:off x="701040" y="4415790"/>
            <a:ext cx="5608320" cy="4183380"/>
          </a:xfrm>
          <a:prstGeom prst="rect">
            <a:avLst/>
          </a:prstGeom>
        </p:spPr>
        <p:txBody>
          <a:bodyPr vert="horz" lIns="91303" tIns="45651" rIns="91303" bIns="45651"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1" y="8829967"/>
            <a:ext cx="3037840" cy="464820"/>
          </a:xfrm>
          <a:prstGeom prst="rect">
            <a:avLst/>
          </a:prstGeom>
        </p:spPr>
        <p:txBody>
          <a:bodyPr vert="horz" lIns="91303" tIns="45651" rIns="91303" bIns="45651" rtlCol="0" anchor="b"/>
          <a:lstStyle>
            <a:lvl1pPr algn="l" fontAlgn="auto">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970939" y="8829967"/>
            <a:ext cx="3037840" cy="464820"/>
          </a:xfrm>
          <a:prstGeom prst="rect">
            <a:avLst/>
          </a:prstGeom>
        </p:spPr>
        <p:txBody>
          <a:bodyPr vert="horz" lIns="91303" tIns="45651" rIns="91303" bIns="45651" rtlCol="0" anchor="b"/>
          <a:lstStyle>
            <a:lvl1pPr algn="r" fontAlgn="auto">
              <a:spcBef>
                <a:spcPts val="0"/>
              </a:spcBef>
              <a:spcAft>
                <a:spcPts val="0"/>
              </a:spcAft>
              <a:defRPr sz="1200">
                <a:latin typeface="+mn-lt"/>
                <a:cs typeface="+mn-cs"/>
              </a:defRPr>
            </a:lvl1pPr>
          </a:lstStyle>
          <a:p>
            <a:pPr>
              <a:defRPr/>
            </a:pPr>
            <a:fld id="{C8127881-DE8C-4F7E-8F1B-C60CED46E1D5}" type="slidenum">
              <a:rPr lang="it-IT"/>
              <a:pPr>
                <a:defRPr/>
              </a:pPr>
              <a:t>‹N›</a:t>
            </a:fld>
            <a:endParaRPr lang="it-IT"/>
          </a:p>
        </p:txBody>
      </p:sp>
    </p:spTree>
    <p:extLst>
      <p:ext uri="{BB962C8B-B14F-4D97-AF65-F5344CB8AC3E}">
        <p14:creationId xmlns="" xmlns:p14="http://schemas.microsoft.com/office/powerpoint/2010/main" val="22934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6955" algn="l" rtl="0" eaLnBrk="0" fontAlgn="base" hangingPunct="0">
      <a:spcBef>
        <a:spcPct val="30000"/>
      </a:spcBef>
      <a:spcAft>
        <a:spcPct val="0"/>
      </a:spcAft>
      <a:defRPr sz="1200" kern="1200">
        <a:solidFill>
          <a:schemeClr val="tx1"/>
        </a:solidFill>
        <a:latin typeface="+mn-lt"/>
        <a:ea typeface="+mn-ea"/>
        <a:cs typeface="+mn-cs"/>
      </a:defRPr>
    </a:lvl2pPr>
    <a:lvl3pPr marL="913910" algn="l" rtl="0" eaLnBrk="0" fontAlgn="base" hangingPunct="0">
      <a:spcBef>
        <a:spcPct val="30000"/>
      </a:spcBef>
      <a:spcAft>
        <a:spcPct val="0"/>
      </a:spcAft>
      <a:defRPr sz="1200" kern="1200">
        <a:solidFill>
          <a:schemeClr val="tx1"/>
        </a:solidFill>
        <a:latin typeface="+mn-lt"/>
        <a:ea typeface="+mn-ea"/>
        <a:cs typeface="+mn-cs"/>
      </a:defRPr>
    </a:lvl3pPr>
    <a:lvl4pPr marL="1370865" algn="l" rtl="0" eaLnBrk="0" fontAlgn="base" hangingPunct="0">
      <a:spcBef>
        <a:spcPct val="30000"/>
      </a:spcBef>
      <a:spcAft>
        <a:spcPct val="0"/>
      </a:spcAft>
      <a:defRPr sz="1200" kern="1200">
        <a:solidFill>
          <a:schemeClr val="tx1"/>
        </a:solidFill>
        <a:latin typeface="+mn-lt"/>
        <a:ea typeface="+mn-ea"/>
        <a:cs typeface="+mn-cs"/>
      </a:defRPr>
    </a:lvl4pPr>
    <a:lvl5pPr marL="1827820" algn="l" rtl="0" eaLnBrk="0" fontAlgn="base" hangingPunct="0">
      <a:spcBef>
        <a:spcPct val="30000"/>
      </a:spcBef>
      <a:spcAft>
        <a:spcPct val="0"/>
      </a:spcAft>
      <a:defRPr sz="1200" kern="1200">
        <a:solidFill>
          <a:schemeClr val="tx1"/>
        </a:solidFill>
        <a:latin typeface="+mn-lt"/>
        <a:ea typeface="+mn-ea"/>
        <a:cs typeface="+mn-cs"/>
      </a:defRPr>
    </a:lvl5pPr>
    <a:lvl6pPr marL="2284775" algn="l" defTabSz="913910" rtl="0" eaLnBrk="1" latinLnBrk="0" hangingPunct="1">
      <a:defRPr sz="1200" kern="1200">
        <a:solidFill>
          <a:schemeClr val="tx1"/>
        </a:solidFill>
        <a:latin typeface="+mn-lt"/>
        <a:ea typeface="+mn-ea"/>
        <a:cs typeface="+mn-cs"/>
      </a:defRPr>
    </a:lvl6pPr>
    <a:lvl7pPr marL="2741730" algn="l" defTabSz="913910" rtl="0" eaLnBrk="1" latinLnBrk="0" hangingPunct="1">
      <a:defRPr sz="1200" kern="1200">
        <a:solidFill>
          <a:schemeClr val="tx1"/>
        </a:solidFill>
        <a:latin typeface="+mn-lt"/>
        <a:ea typeface="+mn-ea"/>
        <a:cs typeface="+mn-cs"/>
      </a:defRPr>
    </a:lvl7pPr>
    <a:lvl8pPr marL="3198684" algn="l" defTabSz="913910" rtl="0" eaLnBrk="1" latinLnBrk="0" hangingPunct="1">
      <a:defRPr sz="1200" kern="1200">
        <a:solidFill>
          <a:schemeClr val="tx1"/>
        </a:solidFill>
        <a:latin typeface="+mn-lt"/>
        <a:ea typeface="+mn-ea"/>
        <a:cs typeface="+mn-cs"/>
      </a:defRPr>
    </a:lvl8pPr>
    <a:lvl9pPr marL="3655640" algn="l" defTabSz="91391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1100" y="696913"/>
            <a:ext cx="4648200" cy="348615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pPr>
              <a:defRPr/>
            </a:pPr>
            <a:fld id="{C8127881-DE8C-4F7E-8F1B-C60CED46E1D5}" type="slidenum">
              <a:rPr lang="it-IT" smtClean="0"/>
              <a:pPr>
                <a:defRPr/>
              </a:pPr>
              <a:t>1</a:t>
            </a:fld>
            <a:endParaRPr lang="it-IT"/>
          </a:p>
        </p:txBody>
      </p:sp>
    </p:spTree>
    <p:extLst>
      <p:ext uri="{BB962C8B-B14F-4D97-AF65-F5344CB8AC3E}">
        <p14:creationId xmlns="" xmlns:p14="http://schemas.microsoft.com/office/powerpoint/2010/main" val="2143515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1100" y="696913"/>
            <a:ext cx="4648200" cy="348615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pPr>
              <a:defRPr/>
            </a:pPr>
            <a:fld id="{C8127881-DE8C-4F7E-8F1B-C60CED46E1D5}" type="slidenum">
              <a:rPr lang="it-IT" smtClean="0"/>
              <a:pPr>
                <a:defRPr/>
              </a:pPr>
              <a:t>2</a:t>
            </a:fld>
            <a:endParaRPr lang="it-IT"/>
          </a:p>
        </p:txBody>
      </p:sp>
    </p:spTree>
    <p:extLst>
      <p:ext uri="{BB962C8B-B14F-4D97-AF65-F5344CB8AC3E}">
        <p14:creationId xmlns="" xmlns:p14="http://schemas.microsoft.com/office/powerpoint/2010/main" val="2143515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1100" y="696913"/>
            <a:ext cx="4648200" cy="348615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pPr>
              <a:defRPr/>
            </a:pPr>
            <a:fld id="{C8127881-DE8C-4F7E-8F1B-C60CED46E1D5}" type="slidenum">
              <a:rPr lang="it-IT" smtClean="0"/>
              <a:pPr>
                <a:defRPr/>
              </a:pPr>
              <a:t>3</a:t>
            </a:fld>
            <a:endParaRPr lang="it-IT" dirty="0"/>
          </a:p>
        </p:txBody>
      </p:sp>
    </p:spTree>
    <p:extLst>
      <p:ext uri="{BB962C8B-B14F-4D97-AF65-F5344CB8AC3E}">
        <p14:creationId xmlns="" xmlns:p14="http://schemas.microsoft.com/office/powerpoint/2010/main" val="21435151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 name="Rettangolo 3"/>
          <p:cNvSpPr/>
          <p:nvPr userDrawn="1"/>
        </p:nvSpPr>
        <p:spPr>
          <a:xfrm>
            <a:off x="388945" y="338145"/>
            <a:ext cx="4706937" cy="4706937"/>
          </a:xfrm>
          <a:prstGeom prst="rect">
            <a:avLst/>
          </a:prstGeom>
          <a:noFill/>
          <a:ln w="28575" cmpd="sng">
            <a:solidFill>
              <a:srgbClr val="0033A0"/>
            </a:solidFill>
          </a:ln>
          <a:effectLst/>
        </p:spPr>
        <p:style>
          <a:lnRef idx="1">
            <a:schemeClr val="accent1"/>
          </a:lnRef>
          <a:fillRef idx="3">
            <a:schemeClr val="accent1"/>
          </a:fillRef>
          <a:effectRef idx="2">
            <a:schemeClr val="accent1"/>
          </a:effectRef>
          <a:fontRef idx="minor">
            <a:schemeClr val="lt1"/>
          </a:fontRef>
        </p:style>
        <p:txBody>
          <a:bodyPr lIns="91391" tIns="45696" rIns="91391" bIns="45696"/>
          <a:lstStyle/>
          <a:p>
            <a:pPr algn="ctr" fontAlgn="auto">
              <a:spcBef>
                <a:spcPts val="0"/>
              </a:spcBef>
              <a:spcAft>
                <a:spcPts val="0"/>
              </a:spcAft>
              <a:defRPr/>
            </a:pPr>
            <a:endParaRPr lang="it-IT">
              <a:ln w="28575" cmpd="sng">
                <a:solidFill>
                  <a:schemeClr val="tx1"/>
                </a:solidFill>
              </a:ln>
              <a:solidFill>
                <a:srgbClr val="24509A"/>
              </a:solidFill>
            </a:endParaRPr>
          </a:p>
        </p:txBody>
      </p:sp>
      <p:sp>
        <p:nvSpPr>
          <p:cNvPr id="5" name="Rettangolo 4"/>
          <p:cNvSpPr/>
          <p:nvPr userDrawn="1"/>
        </p:nvSpPr>
        <p:spPr>
          <a:xfrm>
            <a:off x="5165732" y="5114925"/>
            <a:ext cx="1393825" cy="1392238"/>
          </a:xfrm>
          <a:prstGeom prst="rect">
            <a:avLst/>
          </a:prstGeom>
          <a:noFill/>
          <a:ln w="28575" cmpd="sng">
            <a:solidFill>
              <a:srgbClr val="1BB158"/>
            </a:solidFill>
          </a:ln>
          <a:effectLst/>
        </p:spPr>
        <p:style>
          <a:lnRef idx="1">
            <a:schemeClr val="accent1"/>
          </a:lnRef>
          <a:fillRef idx="3">
            <a:schemeClr val="accent1"/>
          </a:fillRef>
          <a:effectRef idx="2">
            <a:schemeClr val="accent1"/>
          </a:effectRef>
          <a:fontRef idx="minor">
            <a:schemeClr val="lt1"/>
          </a:fontRef>
        </p:style>
        <p:txBody>
          <a:bodyPr lIns="91391" tIns="45696" rIns="91391" bIns="45696"/>
          <a:lstStyle/>
          <a:p>
            <a:pPr algn="ctr" fontAlgn="auto">
              <a:spcBef>
                <a:spcPts val="0"/>
              </a:spcBef>
              <a:spcAft>
                <a:spcPts val="0"/>
              </a:spcAft>
              <a:defRPr/>
            </a:pPr>
            <a:endParaRPr lang="it-IT" dirty="0">
              <a:ln w="38100" cmpd="sng">
                <a:solidFill>
                  <a:schemeClr val="tx1"/>
                </a:solidFill>
              </a:ln>
              <a:solidFill>
                <a:srgbClr val="DF6426"/>
              </a:solidFill>
            </a:endParaRPr>
          </a:p>
        </p:txBody>
      </p:sp>
      <p:pic>
        <p:nvPicPr>
          <p:cNvPr id="7" name="marchio_enel_2.jpg" descr="/Users/mario/Lavori/Enel/enel ppt/PPT 2/marchio_enel_2.jpg"/>
          <p:cNvPicPr>
            <a:picLocks noChangeAspect="1"/>
          </p:cNvPicPr>
          <p:nvPr userDrawn="1"/>
        </p:nvPicPr>
        <p:blipFill>
          <a:blip r:embed="rId2" cstate="print"/>
          <a:stretch>
            <a:fillRect/>
          </a:stretch>
        </p:blipFill>
        <p:spPr bwMode="auto">
          <a:xfrm>
            <a:off x="6600825" y="3627445"/>
            <a:ext cx="1417637" cy="1417637"/>
          </a:xfrm>
          <a:prstGeom prst="rect">
            <a:avLst/>
          </a:prstGeom>
          <a:noFill/>
          <a:ln w="9525">
            <a:noFill/>
            <a:miter lim="800000"/>
            <a:headEnd/>
            <a:tailEnd/>
          </a:ln>
        </p:spPr>
      </p:pic>
      <p:sp>
        <p:nvSpPr>
          <p:cNvPr id="11" name="Segnaposto testo 5"/>
          <p:cNvSpPr>
            <a:spLocks noGrp="1"/>
          </p:cNvSpPr>
          <p:nvPr>
            <p:ph type="body" sz="quarter" idx="10" hasCustomPrompt="1"/>
          </p:nvPr>
        </p:nvSpPr>
        <p:spPr>
          <a:xfrm>
            <a:off x="388945" y="3933825"/>
            <a:ext cx="4706937" cy="1111250"/>
          </a:xfrm>
          <a:prstGeom prst="rect">
            <a:avLst/>
          </a:prstGeom>
        </p:spPr>
        <p:txBody>
          <a:bodyPr lIns="179903" tIns="179903" rIns="179903" bIns="179903"/>
          <a:lstStyle>
            <a:lvl1pPr marL="0" indent="0">
              <a:buNone/>
              <a:defRPr sz="2000" baseline="0">
                <a:solidFill>
                  <a:srgbClr val="1BB158"/>
                </a:solidFill>
                <a:latin typeface="Arial" panose="020B0604020202020204" pitchFamily="34" charset="0"/>
                <a:cs typeface="Arial" panose="020B0604020202020204" pitchFamily="34" charset="0"/>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Città, giorno mese anno</a:t>
            </a:r>
          </a:p>
        </p:txBody>
      </p:sp>
      <p:sp>
        <p:nvSpPr>
          <p:cNvPr id="12" name="Titolo 1"/>
          <p:cNvSpPr>
            <a:spLocks noGrp="1"/>
          </p:cNvSpPr>
          <p:nvPr>
            <p:ph type="title" hasCustomPrompt="1"/>
          </p:nvPr>
        </p:nvSpPr>
        <p:spPr>
          <a:xfrm>
            <a:off x="389467" y="348225"/>
            <a:ext cx="4706299" cy="3356621"/>
          </a:xfrm>
          <a:prstGeom prst="rect">
            <a:avLst/>
          </a:prstGeom>
        </p:spPr>
        <p:txBody>
          <a:bodyPr lIns="179903" tIns="179903" rIns="179903" bIns="179903"/>
          <a:lstStyle>
            <a:lvl1pPr algn="l">
              <a:defRPr sz="2800" baseline="0">
                <a:solidFill>
                  <a:srgbClr val="0033A0"/>
                </a:solidFill>
                <a:latin typeface="Arial" panose="020B0604020202020204" pitchFamily="34" charset="0"/>
                <a:cs typeface="Arial" panose="020B0604020202020204" pitchFamily="34" charset="0"/>
              </a:defRPr>
            </a:lvl1pPr>
          </a:lstStyle>
          <a:p>
            <a:r>
              <a:rPr lang="it-IT" dirty="0" smtClean="0"/>
              <a:t>Titolo presentazione</a:t>
            </a:r>
            <a:endParaRPr lang="it-IT"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s + Text">
    <p:spTree>
      <p:nvGrpSpPr>
        <p:cNvPr id="1" name=""/>
        <p:cNvGrpSpPr/>
        <p:nvPr/>
      </p:nvGrpSpPr>
      <p:grpSpPr>
        <a:xfrm>
          <a:off x="0" y="0"/>
          <a:ext cx="0" cy="0"/>
          <a:chOff x="0" y="0"/>
          <a:chExt cx="0" cy="0"/>
        </a:xfrm>
      </p:grpSpPr>
      <p:sp>
        <p:nvSpPr>
          <p:cNvPr id="6" name="Segnaposto immagine 5"/>
          <p:cNvSpPr>
            <a:spLocks noGrp="1"/>
          </p:cNvSpPr>
          <p:nvPr>
            <p:ph type="pic" sz="quarter" idx="13"/>
          </p:nvPr>
        </p:nvSpPr>
        <p:spPr>
          <a:xfrm>
            <a:off x="395288" y="1844680"/>
            <a:ext cx="3888680" cy="3744913"/>
          </a:xfrm>
          <a:prstGeom prst="rect">
            <a:avLst/>
          </a:prstGeom>
        </p:spPr>
        <p:txBody>
          <a:bodyPr lIns="91391" tIns="45696" rIns="91391" bIns="45696"/>
          <a:lstStyle>
            <a:lvl1pPr>
              <a:buNone/>
              <a:defRPr sz="1800">
                <a:solidFill>
                  <a:srgbClr val="53565A"/>
                </a:solidFill>
              </a:defRPr>
            </a:lvl1pPr>
          </a:lstStyle>
          <a:p>
            <a:pPr lvl="0"/>
            <a:endParaRPr lang="en-GB" noProof="0" dirty="0"/>
          </a:p>
        </p:txBody>
      </p:sp>
      <p:sp>
        <p:nvSpPr>
          <p:cNvPr id="10" name="Segnaposto contenuto 9"/>
          <p:cNvSpPr>
            <a:spLocks noGrp="1"/>
          </p:cNvSpPr>
          <p:nvPr>
            <p:ph sz="quarter" idx="14"/>
          </p:nvPr>
        </p:nvSpPr>
        <p:spPr>
          <a:xfrm>
            <a:off x="4499992" y="1844824"/>
            <a:ext cx="4248472" cy="3672408"/>
          </a:xfrm>
          <a:prstGeom prst="rect">
            <a:avLst/>
          </a:prstGeom>
        </p:spPr>
        <p:txBody>
          <a:bodyPr lIns="91391" tIns="45696" rIns="91391" bIns="45696"/>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3" name="Segnaposto contenuto 9"/>
          <p:cNvSpPr>
            <a:spLocks noGrp="1"/>
          </p:cNvSpPr>
          <p:nvPr>
            <p:ph sz="quarter" idx="18"/>
          </p:nvPr>
        </p:nvSpPr>
        <p:spPr>
          <a:xfrm>
            <a:off x="287784" y="5517272"/>
            <a:ext cx="3996184" cy="287992"/>
          </a:xfrm>
          <a:prstGeom prst="rect">
            <a:avLst/>
          </a:prstGeom>
        </p:spPr>
        <p:txBody>
          <a:bodyPr lIns="91391" tIns="45696" rIns="91391" bIns="45696"/>
          <a:lstStyle>
            <a:lvl1pPr>
              <a:lnSpc>
                <a:spcPts val="2400"/>
              </a:lnSpc>
              <a:buNone/>
              <a:defRPr sz="800">
                <a:solidFill>
                  <a:srgbClr val="53565A"/>
                </a:solidFill>
              </a:defRPr>
            </a:lvl1pPr>
          </a:lstStyle>
          <a:p>
            <a:pPr lvl="0"/>
            <a:r>
              <a:rPr lang="it-IT" smtClean="0"/>
              <a:t>Fare clic per modificare stili del testo dello schema</a:t>
            </a:r>
          </a:p>
        </p:txBody>
      </p:sp>
      <p:sp>
        <p:nvSpPr>
          <p:cNvPr id="7" name="Segnaposto numero diapositiva 6"/>
          <p:cNvSpPr>
            <a:spLocks noGrp="1"/>
          </p:cNvSpPr>
          <p:nvPr>
            <p:ph type="sldNum" sz="quarter" idx="19"/>
          </p:nvPr>
        </p:nvSpPr>
        <p:spPr/>
        <p:txBody>
          <a:bodyPr/>
          <a:lstStyle>
            <a:lvl1pPr>
              <a:defRPr/>
            </a:lvl1pPr>
          </a:lstStyle>
          <a:p>
            <a:pPr>
              <a:defRPr/>
            </a:pPr>
            <a:fld id="{DCA51AD1-5BDF-43CF-B748-AC907F4F624B}" type="slidenum">
              <a:rPr lang="it-IT"/>
              <a:pPr>
                <a:defRPr/>
              </a:pPr>
              <a:t>‹N›</a:t>
            </a:fld>
            <a:endParaRPr lang="it-IT" dirty="0"/>
          </a:p>
        </p:txBody>
      </p:sp>
      <p:sp>
        <p:nvSpPr>
          <p:cNvPr id="16"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7"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Photos">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395288" y="2205955"/>
            <a:ext cx="3960688" cy="3239270"/>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9" name="Segnaposto immagine 8"/>
          <p:cNvSpPr>
            <a:spLocks noGrp="1"/>
          </p:cNvSpPr>
          <p:nvPr>
            <p:ph type="pic" sz="quarter" idx="15"/>
          </p:nvPr>
        </p:nvSpPr>
        <p:spPr>
          <a:xfrm>
            <a:off x="4572000" y="2204864"/>
            <a:ext cx="4176713" cy="3240360"/>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10" name="Segnaposto contenuto 9"/>
          <p:cNvSpPr>
            <a:spLocks noGrp="1"/>
          </p:cNvSpPr>
          <p:nvPr>
            <p:ph sz="quarter" idx="18"/>
          </p:nvPr>
        </p:nvSpPr>
        <p:spPr>
          <a:xfrm>
            <a:off x="287786" y="5373216"/>
            <a:ext cx="4068192" cy="288032"/>
          </a:xfrm>
          <a:prstGeom prst="rect">
            <a:avLst/>
          </a:prstGeom>
        </p:spPr>
        <p:txBody>
          <a:bodyPr lIns="91391" tIns="45696" rIns="91391" bIns="45696"/>
          <a:lstStyle>
            <a:lvl1pPr>
              <a:lnSpc>
                <a:spcPts val="2400"/>
              </a:lnSpc>
              <a:buNone/>
              <a:defRPr sz="800">
                <a:solidFill>
                  <a:srgbClr val="53565A"/>
                </a:solidFill>
              </a:defRPr>
            </a:lvl1pPr>
          </a:lstStyle>
          <a:p>
            <a:pPr lvl="0"/>
            <a:r>
              <a:rPr lang="it-IT" smtClean="0"/>
              <a:t>Fare clic per modificare stili del testo dello schema</a:t>
            </a:r>
          </a:p>
        </p:txBody>
      </p:sp>
      <p:sp>
        <p:nvSpPr>
          <p:cNvPr id="12" name="Segnaposto contenuto 9"/>
          <p:cNvSpPr>
            <a:spLocks noGrp="1"/>
          </p:cNvSpPr>
          <p:nvPr>
            <p:ph sz="quarter" idx="19"/>
          </p:nvPr>
        </p:nvSpPr>
        <p:spPr>
          <a:xfrm>
            <a:off x="4464248" y="5373216"/>
            <a:ext cx="4284216" cy="288032"/>
          </a:xfrm>
          <a:prstGeom prst="rect">
            <a:avLst/>
          </a:prstGeom>
        </p:spPr>
        <p:txBody>
          <a:bodyPr lIns="91391" tIns="45696" rIns="91391" bIns="45696"/>
          <a:lstStyle>
            <a:lvl1pPr>
              <a:lnSpc>
                <a:spcPts val="2400"/>
              </a:lnSpc>
              <a:buNone/>
              <a:defRPr sz="800">
                <a:solidFill>
                  <a:srgbClr val="53565A"/>
                </a:solidFill>
              </a:defRPr>
            </a:lvl1pPr>
          </a:lstStyle>
          <a:p>
            <a:pPr lvl="0"/>
            <a:r>
              <a:rPr lang="it-IT" dirty="0" smtClean="0"/>
              <a:t>Fare clic per modificare stili del testo dello schema</a:t>
            </a:r>
          </a:p>
        </p:txBody>
      </p:sp>
      <p:sp>
        <p:nvSpPr>
          <p:cNvPr id="8" name="Segnaposto numero diapositiva 6"/>
          <p:cNvSpPr>
            <a:spLocks noGrp="1"/>
          </p:cNvSpPr>
          <p:nvPr>
            <p:ph type="sldNum" sz="quarter" idx="20"/>
          </p:nvPr>
        </p:nvSpPr>
        <p:spPr/>
        <p:txBody>
          <a:bodyPr/>
          <a:lstStyle>
            <a:lvl1pPr>
              <a:defRPr/>
            </a:lvl1pPr>
          </a:lstStyle>
          <a:p>
            <a:pPr>
              <a:defRPr/>
            </a:pPr>
            <a:fld id="{A7574914-A81B-4496-98AF-356604112FC5}" type="slidenum">
              <a:rPr lang="it-IT"/>
              <a:pPr>
                <a:defRPr/>
              </a:pPr>
              <a:t>‹N›</a:t>
            </a:fld>
            <a:endParaRPr lang="it-IT" dirty="0"/>
          </a:p>
        </p:txBody>
      </p:sp>
      <p:sp>
        <p:nvSpPr>
          <p:cNvPr id="11"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ix photo + text">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2699792" y="1772816"/>
            <a:ext cx="3888432" cy="3960440"/>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8" name="Segnaposto testo 7"/>
          <p:cNvSpPr>
            <a:spLocks noGrp="1"/>
          </p:cNvSpPr>
          <p:nvPr>
            <p:ph type="body" sz="quarter" idx="15"/>
          </p:nvPr>
        </p:nvSpPr>
        <p:spPr>
          <a:xfrm>
            <a:off x="395536" y="1772823"/>
            <a:ext cx="2160339" cy="1728787"/>
          </a:xfrm>
          <a:prstGeom prst="rect">
            <a:avLst/>
          </a:prstGeom>
        </p:spPr>
        <p:txBody>
          <a:bodyPr lIns="91391" tIns="45696" rIns="91391" bIns="45696"/>
          <a:lstStyle>
            <a:lvl1pPr marL="0" indent="0">
              <a:lnSpc>
                <a:spcPts val="1200"/>
              </a:lnSpc>
              <a:buNone/>
              <a:defRPr sz="800">
                <a:solidFill>
                  <a:srgbClr val="53565A"/>
                </a:solidFill>
              </a:defRPr>
            </a:lvl1pPr>
          </a:lstStyle>
          <a:p>
            <a:pPr lvl="0"/>
            <a:r>
              <a:rPr lang="it-IT" dirty="0" smtClean="0"/>
              <a:t>Fare clic per modificare stili del testo dello schema</a:t>
            </a:r>
          </a:p>
        </p:txBody>
      </p:sp>
      <p:sp>
        <p:nvSpPr>
          <p:cNvPr id="10" name="Segnaposto immagine 9"/>
          <p:cNvSpPr>
            <a:spLocks noGrp="1"/>
          </p:cNvSpPr>
          <p:nvPr>
            <p:ph type="pic" sz="quarter" idx="16"/>
          </p:nvPr>
        </p:nvSpPr>
        <p:spPr>
          <a:xfrm>
            <a:off x="395536" y="3645026"/>
            <a:ext cx="2160240" cy="2088232"/>
          </a:xfrm>
          <a:prstGeom prst="rect">
            <a:avLst/>
          </a:prstGeom>
        </p:spPr>
        <p:txBody>
          <a:bodyPr lIns="91391" tIns="45696" rIns="91391" bIns="45696"/>
          <a:lstStyle>
            <a:lvl1pPr algn="l">
              <a:buNone/>
              <a:defRPr sz="1800">
                <a:solidFill>
                  <a:srgbClr val="53565A"/>
                </a:solidFill>
              </a:defRPr>
            </a:lvl1pPr>
          </a:lstStyle>
          <a:p>
            <a:pPr lvl="0"/>
            <a:endParaRPr lang="en-GB" noProof="0"/>
          </a:p>
        </p:txBody>
      </p:sp>
      <p:sp>
        <p:nvSpPr>
          <p:cNvPr id="12" name="Segnaposto immagine 11"/>
          <p:cNvSpPr>
            <a:spLocks noGrp="1"/>
          </p:cNvSpPr>
          <p:nvPr>
            <p:ph type="pic" sz="quarter" idx="17"/>
          </p:nvPr>
        </p:nvSpPr>
        <p:spPr>
          <a:xfrm>
            <a:off x="6732591" y="1773238"/>
            <a:ext cx="1943100" cy="2231826"/>
          </a:xfrm>
          <a:prstGeom prst="rect">
            <a:avLst/>
          </a:prstGeom>
        </p:spPr>
        <p:txBody>
          <a:bodyPr lIns="91391" tIns="45696" rIns="91391" bIns="45696"/>
          <a:lstStyle>
            <a:lvl1pPr algn="l">
              <a:buNone/>
              <a:defRPr sz="1800">
                <a:solidFill>
                  <a:srgbClr val="53565A"/>
                </a:solidFill>
              </a:defRPr>
            </a:lvl1pPr>
          </a:lstStyle>
          <a:p>
            <a:pPr lvl="0"/>
            <a:endParaRPr lang="en-GB" noProof="0" dirty="0"/>
          </a:p>
        </p:txBody>
      </p:sp>
      <p:sp>
        <p:nvSpPr>
          <p:cNvPr id="14" name="Segnaposto testo 13"/>
          <p:cNvSpPr>
            <a:spLocks noGrp="1"/>
          </p:cNvSpPr>
          <p:nvPr>
            <p:ph type="body" sz="quarter" idx="18"/>
          </p:nvPr>
        </p:nvSpPr>
        <p:spPr>
          <a:xfrm>
            <a:off x="6732591" y="4221095"/>
            <a:ext cx="1943100" cy="1511375"/>
          </a:xfrm>
          <a:prstGeom prst="rect">
            <a:avLst/>
          </a:prstGeom>
        </p:spPr>
        <p:txBody>
          <a:bodyPr lIns="91391" tIns="45696" rIns="91391" bIns="45696"/>
          <a:lstStyle>
            <a:lvl1pPr marL="0" indent="0">
              <a:lnSpc>
                <a:spcPts val="1200"/>
              </a:lnSpc>
              <a:buNone/>
              <a:defRPr sz="800">
                <a:solidFill>
                  <a:srgbClr val="53565A"/>
                </a:solidFill>
              </a:defRPr>
            </a:lvl1pPr>
          </a:lstStyle>
          <a:p>
            <a:pPr lvl="0"/>
            <a:r>
              <a:rPr lang="it-IT" dirty="0" smtClean="0"/>
              <a:t>Fare clic per modificare stili del testo dello schema</a:t>
            </a:r>
          </a:p>
        </p:txBody>
      </p:sp>
      <p:sp>
        <p:nvSpPr>
          <p:cNvPr id="9" name="Segnaposto numero diapositiva 6"/>
          <p:cNvSpPr>
            <a:spLocks noGrp="1"/>
          </p:cNvSpPr>
          <p:nvPr>
            <p:ph type="sldNum" sz="quarter" idx="19"/>
          </p:nvPr>
        </p:nvSpPr>
        <p:spPr/>
        <p:txBody>
          <a:bodyPr/>
          <a:lstStyle>
            <a:lvl1pPr>
              <a:defRPr/>
            </a:lvl1pPr>
          </a:lstStyle>
          <a:p>
            <a:pPr>
              <a:defRPr/>
            </a:pPr>
            <a:fld id="{22C5160E-A077-45D3-8652-0924EAA4A59B}" type="slidenum">
              <a:rPr lang="it-IT"/>
              <a:pPr>
                <a:defRPr/>
              </a:pPr>
              <a:t>‹N›</a:t>
            </a:fld>
            <a:endParaRPr lang="it-IT" dirty="0"/>
          </a:p>
        </p:txBody>
      </p:sp>
      <p:sp>
        <p:nvSpPr>
          <p:cNvPr id="13"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9"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ix photo + text 2">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755578" y="1772817"/>
            <a:ext cx="4896544" cy="2520280"/>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9" name="Segnaposto immagine 8"/>
          <p:cNvSpPr>
            <a:spLocks noGrp="1"/>
          </p:cNvSpPr>
          <p:nvPr>
            <p:ph type="pic" sz="quarter" idx="15"/>
          </p:nvPr>
        </p:nvSpPr>
        <p:spPr>
          <a:xfrm>
            <a:off x="5796136" y="1772823"/>
            <a:ext cx="2520280" cy="2520281"/>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18" name="Segnaposto contenuto 9"/>
          <p:cNvSpPr>
            <a:spLocks noGrp="1"/>
          </p:cNvSpPr>
          <p:nvPr>
            <p:ph sz="quarter" idx="16"/>
          </p:nvPr>
        </p:nvSpPr>
        <p:spPr>
          <a:xfrm>
            <a:off x="683568" y="4365104"/>
            <a:ext cx="4968552" cy="1368152"/>
          </a:xfrm>
          <a:prstGeom prst="rect">
            <a:avLst/>
          </a:prstGeom>
        </p:spPr>
        <p:txBody>
          <a:bodyPr lIns="91391" tIns="45696" rIns="91391" bIns="45696"/>
          <a:lstStyle>
            <a:lvl1pPr>
              <a:lnSpc>
                <a:spcPts val="2400"/>
              </a:lnSpc>
              <a:buNone/>
              <a:defRPr sz="1400">
                <a:solidFill>
                  <a:srgbClr val="53565A"/>
                </a:solidFill>
              </a:defRPr>
            </a:lvl1pPr>
          </a:lstStyle>
          <a:p>
            <a:pPr lvl="0"/>
            <a:r>
              <a:rPr lang="it-IT" dirty="0" smtClean="0"/>
              <a:t>Fare clic per modificare stili del testo dello schema</a:t>
            </a:r>
          </a:p>
        </p:txBody>
      </p:sp>
      <p:sp>
        <p:nvSpPr>
          <p:cNvPr id="10" name="Segnaposto contenuto 9"/>
          <p:cNvSpPr>
            <a:spLocks noGrp="1"/>
          </p:cNvSpPr>
          <p:nvPr>
            <p:ph sz="quarter" idx="17"/>
          </p:nvPr>
        </p:nvSpPr>
        <p:spPr>
          <a:xfrm>
            <a:off x="5724128" y="4365104"/>
            <a:ext cx="2583904" cy="1368152"/>
          </a:xfrm>
          <a:prstGeom prst="rect">
            <a:avLst/>
          </a:prstGeom>
        </p:spPr>
        <p:txBody>
          <a:bodyPr lIns="91391" tIns="45696" rIns="91391" bIns="45696"/>
          <a:lstStyle>
            <a:lvl1pPr marL="0" indent="0">
              <a:lnSpc>
                <a:spcPts val="2400"/>
              </a:lnSpc>
              <a:buNone/>
              <a:defRPr sz="800">
                <a:solidFill>
                  <a:srgbClr val="53565A"/>
                </a:solidFill>
              </a:defRPr>
            </a:lvl1pPr>
          </a:lstStyle>
          <a:p>
            <a:pPr lvl="0"/>
            <a:r>
              <a:rPr lang="it-IT" dirty="0" smtClean="0"/>
              <a:t>Fare clic per modificare stili del testo dello schema</a:t>
            </a:r>
          </a:p>
        </p:txBody>
      </p:sp>
      <p:sp>
        <p:nvSpPr>
          <p:cNvPr id="8" name="Segnaposto numero diapositiva 6"/>
          <p:cNvSpPr>
            <a:spLocks noGrp="1"/>
          </p:cNvSpPr>
          <p:nvPr>
            <p:ph type="sldNum" sz="quarter" idx="18"/>
          </p:nvPr>
        </p:nvSpPr>
        <p:spPr/>
        <p:txBody>
          <a:bodyPr/>
          <a:lstStyle>
            <a:lvl1pPr>
              <a:defRPr/>
            </a:lvl1pPr>
          </a:lstStyle>
          <a:p>
            <a:pPr>
              <a:defRPr/>
            </a:pPr>
            <a:fld id="{4FB412F0-801D-4793-84E2-E6F45183B275}" type="slidenum">
              <a:rPr lang="it-IT"/>
              <a:pPr>
                <a:defRPr/>
              </a:pPr>
              <a:t>‹N›</a:t>
            </a:fld>
            <a:endParaRPr lang="it-IT" dirty="0"/>
          </a:p>
        </p:txBody>
      </p:sp>
      <p:sp>
        <p:nvSpPr>
          <p:cNvPr id="11"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2"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ix photo + text 3">
    <p:spTree>
      <p:nvGrpSpPr>
        <p:cNvPr id="1" name=""/>
        <p:cNvGrpSpPr/>
        <p:nvPr/>
      </p:nvGrpSpPr>
      <p:grpSpPr>
        <a:xfrm>
          <a:off x="0" y="0"/>
          <a:ext cx="0" cy="0"/>
          <a:chOff x="0" y="0"/>
          <a:chExt cx="0" cy="0"/>
        </a:xfrm>
      </p:grpSpPr>
      <p:sp>
        <p:nvSpPr>
          <p:cNvPr id="6" name="Segnaposto immagine 5"/>
          <p:cNvSpPr>
            <a:spLocks noGrp="1" noChangeAspect="1"/>
          </p:cNvSpPr>
          <p:nvPr>
            <p:ph type="pic" sz="quarter" idx="14"/>
          </p:nvPr>
        </p:nvSpPr>
        <p:spPr>
          <a:xfrm>
            <a:off x="755577" y="1772821"/>
            <a:ext cx="2448272" cy="2448000"/>
          </a:xfrm>
          <a:prstGeom prst="rect">
            <a:avLst/>
          </a:prstGeom>
        </p:spPr>
        <p:txBody>
          <a:bodyPr lIns="91391" tIns="45696" rIns="91391" bIns="45696"/>
          <a:lstStyle>
            <a:lvl1pPr>
              <a:buNone/>
              <a:defRPr sz="1800">
                <a:solidFill>
                  <a:srgbClr val="53565A"/>
                </a:solidFill>
              </a:defRPr>
            </a:lvl1pPr>
          </a:lstStyle>
          <a:p>
            <a:pPr lvl="0"/>
            <a:endParaRPr lang="en-GB" noProof="0"/>
          </a:p>
        </p:txBody>
      </p:sp>
      <p:sp>
        <p:nvSpPr>
          <p:cNvPr id="9" name="Segnaposto immagine 8"/>
          <p:cNvSpPr>
            <a:spLocks noGrp="1" noChangeAspect="1"/>
          </p:cNvSpPr>
          <p:nvPr>
            <p:ph type="pic" sz="quarter" idx="15"/>
          </p:nvPr>
        </p:nvSpPr>
        <p:spPr>
          <a:xfrm>
            <a:off x="5868145" y="1772821"/>
            <a:ext cx="2448272" cy="2448000"/>
          </a:xfrm>
          <a:prstGeom prst="rect">
            <a:avLst/>
          </a:prstGeom>
        </p:spPr>
        <p:txBody>
          <a:bodyPr lIns="91391" tIns="45696" rIns="91391" bIns="45696"/>
          <a:lstStyle>
            <a:lvl1pPr marL="342717" indent="-342717" algn="l" defTabSz="913910" rtl="0" eaLnBrk="1" latinLnBrk="0" hangingPunct="1">
              <a:spcBef>
                <a:spcPct val="20000"/>
              </a:spcBef>
              <a:buFont typeface="Arial" panose="020B0604020202020204" pitchFamily="34" charset="0"/>
              <a:buNone/>
              <a:defRPr lang="en-GB" sz="1800" kern="1200">
                <a:solidFill>
                  <a:srgbClr val="53565A"/>
                </a:solidFill>
                <a:latin typeface="+mn-lt"/>
                <a:ea typeface="+mn-ea"/>
                <a:cs typeface="+mn-cs"/>
              </a:defRPr>
            </a:lvl1pPr>
          </a:lstStyle>
          <a:p>
            <a:pPr lvl="0"/>
            <a:endParaRPr lang="en-GB" noProof="0"/>
          </a:p>
        </p:txBody>
      </p:sp>
      <p:sp>
        <p:nvSpPr>
          <p:cNvPr id="18" name="Segnaposto contenuto 9"/>
          <p:cNvSpPr>
            <a:spLocks noGrp="1"/>
          </p:cNvSpPr>
          <p:nvPr>
            <p:ph sz="quarter" idx="16"/>
          </p:nvPr>
        </p:nvSpPr>
        <p:spPr>
          <a:xfrm>
            <a:off x="683568" y="4941168"/>
            <a:ext cx="7704856" cy="1080120"/>
          </a:xfrm>
          <a:prstGeom prst="rect">
            <a:avLst/>
          </a:prstGeom>
        </p:spPr>
        <p:txBody>
          <a:bodyPr lIns="91391" tIns="45696" rIns="91391" bIns="45696"/>
          <a:lstStyle>
            <a:lvl1pPr marL="0" indent="0">
              <a:lnSpc>
                <a:spcPts val="2400"/>
              </a:lnSpc>
              <a:buNone/>
              <a:defRPr sz="1400" b="1" baseline="0">
                <a:solidFill>
                  <a:srgbClr val="53565A"/>
                </a:solidFill>
              </a:defRPr>
            </a:lvl1pPr>
          </a:lstStyle>
          <a:p>
            <a:pPr lvl="0"/>
            <a:r>
              <a:rPr lang="it-IT" smtClean="0"/>
              <a:t>Fare clic per modificare stili del testo dello schema</a:t>
            </a:r>
          </a:p>
        </p:txBody>
      </p:sp>
      <p:sp>
        <p:nvSpPr>
          <p:cNvPr id="8" name="Segnaposto immagine 5"/>
          <p:cNvSpPr>
            <a:spLocks noGrp="1" noChangeAspect="1"/>
          </p:cNvSpPr>
          <p:nvPr>
            <p:ph type="pic" sz="quarter" idx="17"/>
          </p:nvPr>
        </p:nvSpPr>
        <p:spPr>
          <a:xfrm>
            <a:off x="3312120" y="1772821"/>
            <a:ext cx="2412008" cy="2448000"/>
          </a:xfrm>
          <a:prstGeom prst="rect">
            <a:avLst/>
          </a:prstGeom>
        </p:spPr>
        <p:txBody>
          <a:bodyPr lIns="91391" tIns="45696" rIns="91391" bIns="45696"/>
          <a:lstStyle>
            <a:lvl1pPr marL="342717" indent="-342717" algn="l" defTabSz="913910" rtl="0" eaLnBrk="1" latinLnBrk="0" hangingPunct="1">
              <a:spcBef>
                <a:spcPct val="20000"/>
              </a:spcBef>
              <a:buFont typeface="Arial" panose="020B0604020202020204" pitchFamily="34" charset="0"/>
              <a:buNone/>
              <a:defRPr lang="en-GB" sz="1800" kern="1200">
                <a:solidFill>
                  <a:srgbClr val="53565A"/>
                </a:solidFill>
                <a:latin typeface="+mn-lt"/>
                <a:ea typeface="+mn-ea"/>
                <a:cs typeface="+mn-cs"/>
              </a:defRPr>
            </a:lvl1pPr>
          </a:lstStyle>
          <a:p>
            <a:pPr lvl="0"/>
            <a:endParaRPr lang="en-GB" noProof="0"/>
          </a:p>
        </p:txBody>
      </p:sp>
      <p:sp>
        <p:nvSpPr>
          <p:cNvPr id="10" name="Segnaposto contenuto 9"/>
          <p:cNvSpPr>
            <a:spLocks noGrp="1"/>
          </p:cNvSpPr>
          <p:nvPr>
            <p:ph sz="quarter" idx="18"/>
          </p:nvPr>
        </p:nvSpPr>
        <p:spPr>
          <a:xfrm>
            <a:off x="647824" y="4221090"/>
            <a:ext cx="2340000" cy="360000"/>
          </a:xfrm>
          <a:prstGeom prst="rect">
            <a:avLst/>
          </a:prstGeom>
        </p:spPr>
        <p:txBody>
          <a:bodyPr lIns="91391" tIns="45696" rIns="91391" bIns="45696"/>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2" name="Segnaposto contenuto 9"/>
          <p:cNvSpPr>
            <a:spLocks noGrp="1"/>
          </p:cNvSpPr>
          <p:nvPr>
            <p:ph sz="quarter" idx="19"/>
          </p:nvPr>
        </p:nvSpPr>
        <p:spPr>
          <a:xfrm>
            <a:off x="3240112" y="4221090"/>
            <a:ext cx="2340000" cy="360000"/>
          </a:xfrm>
          <a:prstGeom prst="rect">
            <a:avLst/>
          </a:prstGeom>
        </p:spPr>
        <p:txBody>
          <a:bodyPr lIns="91391" tIns="45696" rIns="91391" bIns="45696"/>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3" name="Segnaposto contenuto 9"/>
          <p:cNvSpPr>
            <a:spLocks noGrp="1"/>
          </p:cNvSpPr>
          <p:nvPr>
            <p:ph sz="quarter" idx="20"/>
          </p:nvPr>
        </p:nvSpPr>
        <p:spPr>
          <a:xfrm>
            <a:off x="5832403" y="4221090"/>
            <a:ext cx="2340000" cy="360000"/>
          </a:xfrm>
          <a:prstGeom prst="rect">
            <a:avLst/>
          </a:prstGeom>
        </p:spPr>
        <p:txBody>
          <a:bodyPr lIns="91391" tIns="45696" rIns="91391" bIns="45696"/>
          <a:lstStyle>
            <a:lvl1pPr>
              <a:lnSpc>
                <a:spcPts val="2400"/>
              </a:lnSpc>
              <a:buNone/>
              <a:defRPr sz="1400">
                <a:solidFill>
                  <a:srgbClr val="53565A"/>
                </a:solidFill>
              </a:defRPr>
            </a:lvl1pPr>
          </a:lstStyle>
          <a:p>
            <a:pPr lvl="0"/>
            <a:r>
              <a:rPr lang="it-IT" smtClean="0"/>
              <a:t>Fare clic per modificare stili del testo dello schema</a:t>
            </a:r>
          </a:p>
        </p:txBody>
      </p:sp>
      <p:sp>
        <p:nvSpPr>
          <p:cNvPr id="11" name="Segnaposto numero diapositiva 6"/>
          <p:cNvSpPr>
            <a:spLocks noGrp="1"/>
          </p:cNvSpPr>
          <p:nvPr>
            <p:ph type="sldNum" sz="quarter" idx="21"/>
          </p:nvPr>
        </p:nvSpPr>
        <p:spPr/>
        <p:txBody>
          <a:bodyPr/>
          <a:lstStyle>
            <a:lvl1pPr>
              <a:defRPr/>
            </a:lvl1pPr>
          </a:lstStyle>
          <a:p>
            <a:pPr>
              <a:defRPr/>
            </a:pPr>
            <a:fld id="{22A44AD9-1F8D-43D5-A22C-9B13814DB86C}" type="slidenum">
              <a:rPr lang="it-IT"/>
              <a:pPr>
                <a:defRPr/>
              </a:pPr>
              <a:t>‹N›</a:t>
            </a:fld>
            <a:endParaRPr lang="it-IT" dirty="0"/>
          </a:p>
        </p:txBody>
      </p:sp>
      <p:sp>
        <p:nvSpPr>
          <p:cNvPr id="14"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5"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cover">
    <p:spTree>
      <p:nvGrpSpPr>
        <p:cNvPr id="1" name=""/>
        <p:cNvGrpSpPr/>
        <p:nvPr/>
      </p:nvGrpSpPr>
      <p:grpSpPr>
        <a:xfrm>
          <a:off x="0" y="0"/>
          <a:ext cx="0" cy="0"/>
          <a:chOff x="0" y="0"/>
          <a:chExt cx="0" cy="0"/>
        </a:xfrm>
      </p:grpSpPr>
      <p:sp>
        <p:nvSpPr>
          <p:cNvPr id="4" name="Rettangolo 3"/>
          <p:cNvSpPr/>
          <p:nvPr userDrawn="1"/>
        </p:nvSpPr>
        <p:spPr>
          <a:xfrm>
            <a:off x="388949" y="338149"/>
            <a:ext cx="4706937" cy="4706937"/>
          </a:xfrm>
          <a:prstGeom prst="rect">
            <a:avLst/>
          </a:prstGeom>
          <a:noFill/>
          <a:ln w="28575" cmpd="sng">
            <a:solidFill>
              <a:srgbClr val="0033A0"/>
            </a:solidFill>
          </a:ln>
          <a:effectLst/>
        </p:spPr>
        <p:style>
          <a:lnRef idx="1">
            <a:schemeClr val="accent1"/>
          </a:lnRef>
          <a:fillRef idx="3">
            <a:schemeClr val="accent1"/>
          </a:fillRef>
          <a:effectRef idx="2">
            <a:schemeClr val="accent1"/>
          </a:effectRef>
          <a:fontRef idx="minor">
            <a:schemeClr val="lt1"/>
          </a:fontRef>
        </p:style>
        <p:txBody>
          <a:bodyPr lIns="91363" tIns="45682" rIns="91363" bIns="45682"/>
          <a:lstStyle/>
          <a:p>
            <a:pPr algn="ctr" fontAlgn="auto">
              <a:spcBef>
                <a:spcPts val="0"/>
              </a:spcBef>
              <a:spcAft>
                <a:spcPts val="0"/>
              </a:spcAft>
              <a:defRPr/>
            </a:pPr>
            <a:endParaRPr lang="it-IT" sz="1600">
              <a:ln w="28575" cmpd="sng">
                <a:solidFill>
                  <a:prstClr val="black"/>
                </a:solidFill>
              </a:ln>
              <a:solidFill>
                <a:srgbClr val="24509A"/>
              </a:solidFill>
            </a:endParaRPr>
          </a:p>
        </p:txBody>
      </p:sp>
      <p:sp>
        <p:nvSpPr>
          <p:cNvPr id="5" name="Rettangolo 4"/>
          <p:cNvSpPr/>
          <p:nvPr userDrawn="1"/>
        </p:nvSpPr>
        <p:spPr>
          <a:xfrm>
            <a:off x="5165736" y="5114925"/>
            <a:ext cx="1393825" cy="1392238"/>
          </a:xfrm>
          <a:prstGeom prst="rect">
            <a:avLst/>
          </a:prstGeom>
          <a:noFill/>
          <a:ln w="28575" cmpd="sng">
            <a:solidFill>
              <a:srgbClr val="1BB158"/>
            </a:solidFill>
          </a:ln>
          <a:effectLst/>
        </p:spPr>
        <p:style>
          <a:lnRef idx="1">
            <a:schemeClr val="accent1"/>
          </a:lnRef>
          <a:fillRef idx="3">
            <a:schemeClr val="accent1"/>
          </a:fillRef>
          <a:effectRef idx="2">
            <a:schemeClr val="accent1"/>
          </a:effectRef>
          <a:fontRef idx="minor">
            <a:schemeClr val="lt1"/>
          </a:fontRef>
        </p:style>
        <p:txBody>
          <a:bodyPr lIns="91363" tIns="45682" rIns="91363" bIns="45682"/>
          <a:lstStyle/>
          <a:p>
            <a:pPr algn="ctr" fontAlgn="auto">
              <a:spcBef>
                <a:spcPts val="0"/>
              </a:spcBef>
              <a:spcAft>
                <a:spcPts val="0"/>
              </a:spcAft>
              <a:defRPr/>
            </a:pPr>
            <a:endParaRPr lang="it-IT" sz="1600" dirty="0">
              <a:ln w="38100" cmpd="sng">
                <a:solidFill>
                  <a:prstClr val="black"/>
                </a:solidFill>
              </a:ln>
              <a:solidFill>
                <a:srgbClr val="DF6426"/>
              </a:solidFill>
            </a:endParaRPr>
          </a:p>
        </p:txBody>
      </p:sp>
      <p:pic>
        <p:nvPicPr>
          <p:cNvPr id="7" name="marchio_enel_2.jpg" descr="/Users/mario/Lavori/Enel/enel ppt/PPT 2/marchio_enel_2.jpg"/>
          <p:cNvPicPr>
            <a:picLocks noChangeAspect="1"/>
          </p:cNvPicPr>
          <p:nvPr userDrawn="1"/>
        </p:nvPicPr>
        <p:blipFill>
          <a:blip r:embed="rId2" cstate="print"/>
          <a:stretch>
            <a:fillRect/>
          </a:stretch>
        </p:blipFill>
        <p:spPr bwMode="auto">
          <a:xfrm>
            <a:off x="6600825" y="3627449"/>
            <a:ext cx="1417637" cy="1417637"/>
          </a:xfrm>
          <a:prstGeom prst="rect">
            <a:avLst/>
          </a:prstGeom>
          <a:noFill/>
          <a:ln w="9525">
            <a:noFill/>
            <a:miter lim="800000"/>
            <a:headEnd/>
            <a:tailEnd/>
          </a:ln>
        </p:spPr>
      </p:pic>
      <p:sp>
        <p:nvSpPr>
          <p:cNvPr id="11" name="Segnaposto testo 5"/>
          <p:cNvSpPr>
            <a:spLocks noGrp="1"/>
          </p:cNvSpPr>
          <p:nvPr>
            <p:ph type="body" sz="quarter" idx="10" hasCustomPrompt="1"/>
          </p:nvPr>
        </p:nvSpPr>
        <p:spPr>
          <a:xfrm>
            <a:off x="388949" y="3933825"/>
            <a:ext cx="4706937" cy="1111250"/>
          </a:xfrm>
          <a:prstGeom prst="rect">
            <a:avLst/>
          </a:prstGeom>
        </p:spPr>
        <p:txBody>
          <a:bodyPr lIns="179847" tIns="179847" rIns="179847" bIns="179847"/>
          <a:lstStyle>
            <a:lvl1pPr marL="0" indent="0">
              <a:buNone/>
              <a:defRPr sz="2000" baseline="0">
                <a:solidFill>
                  <a:srgbClr val="1BB158"/>
                </a:solidFill>
                <a:latin typeface="Arial" panose="020B0604020202020204" pitchFamily="34" charset="0"/>
                <a:cs typeface="Arial" panose="020B0604020202020204" pitchFamily="34" charset="0"/>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Città, giorno mese anno</a:t>
            </a:r>
          </a:p>
        </p:txBody>
      </p:sp>
      <p:sp>
        <p:nvSpPr>
          <p:cNvPr id="12" name="Titolo 1"/>
          <p:cNvSpPr>
            <a:spLocks noGrp="1"/>
          </p:cNvSpPr>
          <p:nvPr>
            <p:ph type="title" hasCustomPrompt="1"/>
          </p:nvPr>
        </p:nvSpPr>
        <p:spPr>
          <a:xfrm>
            <a:off x="389467" y="348229"/>
            <a:ext cx="4706299" cy="3356621"/>
          </a:xfrm>
          <a:prstGeom prst="rect">
            <a:avLst/>
          </a:prstGeom>
        </p:spPr>
        <p:txBody>
          <a:bodyPr lIns="179847" tIns="179847" rIns="179847" bIns="179847"/>
          <a:lstStyle>
            <a:lvl1pPr algn="l">
              <a:defRPr sz="2800" baseline="0">
                <a:solidFill>
                  <a:srgbClr val="0033A0"/>
                </a:solidFill>
                <a:latin typeface="Arial" panose="020B0604020202020204" pitchFamily="34" charset="0"/>
                <a:cs typeface="Arial" panose="020B0604020202020204" pitchFamily="34" charset="0"/>
              </a:defRPr>
            </a:lvl1pPr>
          </a:lstStyle>
          <a:p>
            <a:r>
              <a:rPr lang="it-IT" dirty="0" smtClean="0"/>
              <a:t>Titolo presentazione</a:t>
            </a:r>
            <a:endParaRPr lang="it-IT" dirty="0"/>
          </a:p>
        </p:txBody>
      </p:sp>
    </p:spTree>
    <p:extLst>
      <p:ext uri="{BB962C8B-B14F-4D97-AF65-F5344CB8AC3E}">
        <p14:creationId xmlns="" xmlns:p14="http://schemas.microsoft.com/office/powerpoint/2010/main" val="641909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11" name="Sottotitolo 2"/>
          <p:cNvSpPr>
            <a:spLocks noGrp="1"/>
          </p:cNvSpPr>
          <p:nvPr>
            <p:ph type="subTitle" idx="13" hasCustomPrompt="1"/>
          </p:nvPr>
        </p:nvSpPr>
        <p:spPr>
          <a:xfrm>
            <a:off x="1352530" y="1692006"/>
            <a:ext cx="6704911" cy="4284000"/>
          </a:xfrm>
          <a:prstGeom prst="rect">
            <a:avLst/>
          </a:prstGeom>
        </p:spPr>
        <p:txBody>
          <a:bodyPr lIns="91363" tIns="0" rIns="91363" bIns="45682">
            <a:noAutofit/>
          </a:bodyPr>
          <a:lstStyle>
            <a:lvl1pPr marL="0" indent="0" algn="l">
              <a:lnSpc>
                <a:spcPts val="7200"/>
              </a:lnSpc>
              <a:buNone/>
              <a:defRPr sz="6000" b="1" baseline="0">
                <a:solidFill>
                  <a:srgbClr val="1BB158"/>
                </a:solidFill>
              </a:defRPr>
            </a:lvl1pPr>
            <a:lvl2pPr marL="456815" indent="0" algn="ctr">
              <a:buNone/>
              <a:defRPr>
                <a:solidFill>
                  <a:schemeClr val="tx1">
                    <a:tint val="75000"/>
                  </a:schemeClr>
                </a:solidFill>
              </a:defRPr>
            </a:lvl2pPr>
            <a:lvl3pPr marL="913630" indent="0" algn="ctr">
              <a:buNone/>
              <a:defRPr>
                <a:solidFill>
                  <a:schemeClr val="tx1">
                    <a:tint val="75000"/>
                  </a:schemeClr>
                </a:solidFill>
              </a:defRPr>
            </a:lvl3pPr>
            <a:lvl4pPr marL="1370445" indent="0" algn="ctr">
              <a:buNone/>
              <a:defRPr>
                <a:solidFill>
                  <a:schemeClr val="tx1">
                    <a:tint val="75000"/>
                  </a:schemeClr>
                </a:solidFill>
              </a:defRPr>
            </a:lvl4pPr>
            <a:lvl5pPr marL="1827260" indent="0" algn="ctr">
              <a:buNone/>
              <a:defRPr>
                <a:solidFill>
                  <a:schemeClr val="tx1">
                    <a:tint val="75000"/>
                  </a:schemeClr>
                </a:solidFill>
              </a:defRPr>
            </a:lvl5pPr>
            <a:lvl6pPr marL="2284075" indent="0" algn="ctr">
              <a:buNone/>
              <a:defRPr>
                <a:solidFill>
                  <a:schemeClr val="tx1">
                    <a:tint val="75000"/>
                  </a:schemeClr>
                </a:solidFill>
              </a:defRPr>
            </a:lvl6pPr>
            <a:lvl7pPr marL="2740890" indent="0" algn="ctr">
              <a:buNone/>
              <a:defRPr>
                <a:solidFill>
                  <a:schemeClr val="tx1">
                    <a:tint val="75000"/>
                  </a:schemeClr>
                </a:solidFill>
              </a:defRPr>
            </a:lvl7pPr>
            <a:lvl8pPr marL="3197704" indent="0" algn="ctr">
              <a:buNone/>
              <a:defRPr>
                <a:solidFill>
                  <a:schemeClr val="tx1">
                    <a:tint val="75000"/>
                  </a:schemeClr>
                </a:solidFill>
              </a:defRPr>
            </a:lvl8pPr>
            <a:lvl9pPr marL="3654520" indent="0" algn="ctr">
              <a:buNone/>
              <a:defRPr>
                <a:solidFill>
                  <a:schemeClr val="tx1">
                    <a:tint val="75000"/>
                  </a:schemeClr>
                </a:solidFill>
              </a:defRPr>
            </a:lvl9pPr>
          </a:lstStyle>
          <a:p>
            <a:r>
              <a:rPr lang="it-IT" dirty="0" smtClean="0"/>
              <a:t>Titolo divisoria</a:t>
            </a:r>
            <a:endParaRPr lang="it-IT" dirty="0"/>
          </a:p>
        </p:txBody>
      </p:sp>
      <p:sp>
        <p:nvSpPr>
          <p:cNvPr id="3" name="Segnaposto numero diapositiva 6"/>
          <p:cNvSpPr>
            <a:spLocks noGrp="1"/>
          </p:cNvSpPr>
          <p:nvPr>
            <p:ph type="sldNum" sz="quarter" idx="14"/>
          </p:nvPr>
        </p:nvSpPr>
        <p:spPr/>
        <p:txBody>
          <a:bodyPr/>
          <a:lstStyle>
            <a:lvl1pPr>
              <a:defRPr/>
            </a:lvl1pPr>
          </a:lstStyle>
          <a:p>
            <a:pPr>
              <a:defRPr/>
            </a:pPr>
            <a:fld id="{DF75578B-9BC3-4F78-82E8-CFA987D73837}" type="slidenum">
              <a:rPr lang="it-IT"/>
              <a:pPr>
                <a:defRPr/>
              </a:pPr>
              <a:t>‹N›</a:t>
            </a:fld>
            <a:endParaRPr lang="it-IT" dirty="0"/>
          </a:p>
        </p:txBody>
      </p:sp>
    </p:spTree>
    <p:extLst>
      <p:ext uri="{BB962C8B-B14F-4D97-AF65-F5344CB8AC3E}">
        <p14:creationId xmlns="" xmlns:p14="http://schemas.microsoft.com/office/powerpoint/2010/main" val="2684998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 single column text">
    <p:spTree>
      <p:nvGrpSpPr>
        <p:cNvPr id="1" name=""/>
        <p:cNvGrpSpPr/>
        <p:nvPr/>
      </p:nvGrpSpPr>
      <p:grpSpPr>
        <a:xfrm>
          <a:off x="0" y="0"/>
          <a:ext cx="0" cy="0"/>
          <a:chOff x="0" y="0"/>
          <a:chExt cx="0" cy="0"/>
        </a:xfrm>
      </p:grpSpPr>
      <p:sp>
        <p:nvSpPr>
          <p:cNvPr id="6" name="Sottotitolo 2"/>
          <p:cNvSpPr txBox="1">
            <a:spLocks/>
          </p:cNvSpPr>
          <p:nvPr userDrawn="1"/>
        </p:nvSpPr>
        <p:spPr>
          <a:xfrm>
            <a:off x="325440" y="1692275"/>
            <a:ext cx="8355012" cy="4283075"/>
          </a:xfrm>
          <a:prstGeom prst="rect">
            <a:avLst/>
          </a:prstGeom>
        </p:spPr>
        <p:txBody>
          <a:bodyPr lIns="91363" tIns="0" rIns="91363" bIns="45682"/>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815" fontAlgn="auto">
              <a:spcAft>
                <a:spcPts val="0"/>
              </a:spcAft>
              <a:buFont typeface="Arial"/>
              <a:buNone/>
              <a:defRPr/>
            </a:pPr>
            <a:endParaRPr lang="it-IT" dirty="0">
              <a:solidFill>
                <a:prstClr val="black">
                  <a:tint val="75000"/>
                </a:prstClr>
              </a:solidFill>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63" tIns="45682" rIns="91363" bIns="45682"/>
          <a:lstStyle>
            <a:lvl1pPr marL="0" indent="0">
              <a:lnSpc>
                <a:spcPts val="2799"/>
              </a:lnSpc>
              <a:buNone/>
              <a:defRPr sz="1800" baseline="0">
                <a:solidFill>
                  <a:srgbClr val="53565A"/>
                </a:solidFill>
                <a:latin typeface="Arial" panose="020B0604020202020204" pitchFamily="34" charset="0"/>
                <a:cs typeface="Arial" panose="020B0604020202020204" pitchFamily="34" charset="0"/>
              </a:defRPr>
            </a:lvl1pPr>
            <a:lvl2pPr marL="456815" indent="0">
              <a:buNone/>
              <a:defRPr sz="1800">
                <a:solidFill>
                  <a:srgbClr val="ADADAD"/>
                </a:solidFill>
                <a:latin typeface="Arial" panose="020B0604020202020204" pitchFamily="34" charset="0"/>
                <a:cs typeface="Arial" panose="020B0604020202020204" pitchFamily="34" charset="0"/>
              </a:defRPr>
            </a:lvl2pPr>
            <a:lvl3pPr marL="913630" indent="0">
              <a:buNone/>
              <a:defRPr sz="1800">
                <a:solidFill>
                  <a:srgbClr val="ADADAD"/>
                </a:solidFill>
                <a:latin typeface="Arial" panose="020B0604020202020204" pitchFamily="34" charset="0"/>
                <a:cs typeface="Arial" panose="020B0604020202020204" pitchFamily="34" charset="0"/>
              </a:defRPr>
            </a:lvl3pPr>
            <a:lvl4pPr marL="1370445" indent="0">
              <a:buNone/>
              <a:defRPr sz="1800">
                <a:solidFill>
                  <a:srgbClr val="ADADAD"/>
                </a:solidFill>
                <a:latin typeface="Arial" panose="020B0604020202020204" pitchFamily="34" charset="0"/>
                <a:cs typeface="Arial" panose="020B0604020202020204" pitchFamily="34" charset="0"/>
              </a:defRPr>
            </a:lvl4pPr>
            <a:lvl5pPr marL="1827260" indent="0">
              <a:buNone/>
              <a:defRPr sz="1800">
                <a:solidFill>
                  <a:srgbClr val="ADADAD"/>
                </a:solidFill>
                <a:latin typeface="Arial" panose="020B0604020202020204" pitchFamily="34" charset="0"/>
                <a:cs typeface="Arial" panose="020B0604020202020204" pitchFamily="34" charset="0"/>
              </a:defRPr>
            </a:lvl5pPr>
          </a:lstStyle>
          <a:p>
            <a:pPr lvl="0"/>
            <a:r>
              <a:rPr lang="it-IT" dirty="0" smtClean="0"/>
              <a:t> Testo su una colonna</a:t>
            </a:r>
          </a:p>
        </p:txBody>
      </p:sp>
      <p:sp>
        <p:nvSpPr>
          <p:cNvPr id="2"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5"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
        <p:nvSpPr>
          <p:cNvPr id="7"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200CA9A3-9FF2-47CF-8C5F-52462FBD7B1B}" type="slidenum">
              <a:rPr lang="it-IT"/>
              <a:pPr>
                <a:defRPr/>
              </a:pPr>
              <a:t>‹N›</a:t>
            </a:fld>
            <a:endParaRPr lang="it-IT"/>
          </a:p>
        </p:txBody>
      </p:sp>
    </p:spTree>
    <p:extLst>
      <p:ext uri="{BB962C8B-B14F-4D97-AF65-F5344CB8AC3E}">
        <p14:creationId xmlns="" xmlns:p14="http://schemas.microsoft.com/office/powerpoint/2010/main" val="35080804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wo column text">
    <p:spTree>
      <p:nvGrpSpPr>
        <p:cNvPr id="1" name=""/>
        <p:cNvGrpSpPr/>
        <p:nvPr/>
      </p:nvGrpSpPr>
      <p:grpSpPr>
        <a:xfrm>
          <a:off x="0" y="0"/>
          <a:ext cx="0" cy="0"/>
          <a:chOff x="0" y="0"/>
          <a:chExt cx="0" cy="0"/>
        </a:xfrm>
      </p:grpSpPr>
      <p:sp>
        <p:nvSpPr>
          <p:cNvPr id="5" name="Sottotitolo 2"/>
          <p:cNvSpPr txBox="1">
            <a:spLocks/>
          </p:cNvSpPr>
          <p:nvPr userDrawn="1"/>
        </p:nvSpPr>
        <p:spPr>
          <a:xfrm>
            <a:off x="325440" y="1692275"/>
            <a:ext cx="8355012" cy="4283075"/>
          </a:xfrm>
          <a:prstGeom prst="rect">
            <a:avLst/>
          </a:prstGeom>
        </p:spPr>
        <p:txBody>
          <a:bodyPr lIns="91363" tIns="0" rIns="91363" bIns="45682"/>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815" fontAlgn="auto">
              <a:spcAft>
                <a:spcPts val="0"/>
              </a:spcAft>
              <a:buFont typeface="Arial"/>
              <a:buNone/>
              <a:defRPr/>
            </a:pPr>
            <a:endParaRPr lang="it-IT" dirty="0">
              <a:solidFill>
                <a:prstClr val="black">
                  <a:tint val="75000"/>
                </a:prstClr>
              </a:solidFill>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63" tIns="45682" rIns="91363" bIns="45682" numCol="2" spcCol="287758"/>
          <a:lstStyle>
            <a:lvl1pPr marL="0" indent="0">
              <a:lnSpc>
                <a:spcPts val="2799"/>
              </a:lnSpc>
              <a:buNone/>
              <a:defRPr sz="1800" b="0">
                <a:solidFill>
                  <a:srgbClr val="53565A"/>
                </a:solidFill>
                <a:latin typeface="Arial" panose="020B0604020202020204" pitchFamily="34" charset="0"/>
                <a:cs typeface="Arial" panose="020B0604020202020204" pitchFamily="34" charset="0"/>
              </a:defRPr>
            </a:lvl1pPr>
            <a:lvl2pPr marL="456815" indent="0">
              <a:buNone/>
              <a:defRPr sz="1800">
                <a:solidFill>
                  <a:srgbClr val="ADADAD"/>
                </a:solidFill>
                <a:latin typeface="Arial" panose="020B0604020202020204" pitchFamily="34" charset="0"/>
                <a:cs typeface="Arial" panose="020B0604020202020204" pitchFamily="34" charset="0"/>
              </a:defRPr>
            </a:lvl2pPr>
            <a:lvl3pPr marL="913630" indent="0">
              <a:buNone/>
              <a:defRPr sz="1800">
                <a:solidFill>
                  <a:srgbClr val="ADADAD"/>
                </a:solidFill>
                <a:latin typeface="Arial" panose="020B0604020202020204" pitchFamily="34" charset="0"/>
                <a:cs typeface="Arial" panose="020B0604020202020204" pitchFamily="34" charset="0"/>
              </a:defRPr>
            </a:lvl3pPr>
            <a:lvl4pPr marL="1370445" indent="0">
              <a:buNone/>
              <a:defRPr sz="1800">
                <a:solidFill>
                  <a:srgbClr val="ADADAD"/>
                </a:solidFill>
                <a:latin typeface="Arial" panose="020B0604020202020204" pitchFamily="34" charset="0"/>
                <a:cs typeface="Arial" panose="020B0604020202020204" pitchFamily="34" charset="0"/>
              </a:defRPr>
            </a:lvl4pPr>
            <a:lvl5pPr marL="1827260" indent="0">
              <a:buNone/>
              <a:defRPr sz="1800">
                <a:solidFill>
                  <a:srgbClr val="ADADAD"/>
                </a:solidFill>
                <a:latin typeface="Arial" panose="020B0604020202020204" pitchFamily="34" charset="0"/>
                <a:cs typeface="Arial" panose="020B0604020202020204" pitchFamily="34" charset="0"/>
              </a:defRPr>
            </a:lvl5pPr>
          </a:lstStyle>
          <a:p>
            <a:pPr lvl="0"/>
            <a:r>
              <a:rPr lang="it-IT" dirty="0" smtClean="0"/>
              <a:t>Testo su due colonne</a:t>
            </a:r>
          </a:p>
        </p:txBody>
      </p:sp>
      <p:sp>
        <p:nvSpPr>
          <p:cNvPr id="6"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6110644E-192B-4CEB-9353-BFC673122348}" type="slidenum">
              <a:rPr lang="it-IT"/>
              <a:pPr>
                <a:defRPr/>
              </a:pPr>
              <a:t>‹N›</a:t>
            </a:fld>
            <a:endParaRPr lang="it-IT"/>
          </a:p>
        </p:txBody>
      </p:sp>
      <p:sp>
        <p:nvSpPr>
          <p:cNvPr id="13"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4"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2046641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ullet">
    <p:spTree>
      <p:nvGrpSpPr>
        <p:cNvPr id="1" name=""/>
        <p:cNvGrpSpPr/>
        <p:nvPr/>
      </p:nvGrpSpPr>
      <p:grpSpPr>
        <a:xfrm>
          <a:off x="0" y="0"/>
          <a:ext cx="0" cy="0"/>
          <a:chOff x="0" y="0"/>
          <a:chExt cx="0" cy="0"/>
        </a:xfrm>
      </p:grpSpPr>
      <p:sp>
        <p:nvSpPr>
          <p:cNvPr id="5" name="Sottotitolo 2"/>
          <p:cNvSpPr txBox="1">
            <a:spLocks/>
          </p:cNvSpPr>
          <p:nvPr userDrawn="1"/>
        </p:nvSpPr>
        <p:spPr>
          <a:xfrm>
            <a:off x="325440" y="1692275"/>
            <a:ext cx="8355012" cy="4283075"/>
          </a:xfrm>
          <a:prstGeom prst="rect">
            <a:avLst/>
          </a:prstGeom>
        </p:spPr>
        <p:txBody>
          <a:bodyPr lIns="91363" tIns="0" rIns="91363" bIns="45682"/>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815" fontAlgn="auto">
              <a:spcAft>
                <a:spcPts val="0"/>
              </a:spcAft>
              <a:buFont typeface="Arial"/>
              <a:buNone/>
              <a:defRPr/>
            </a:pPr>
            <a:endParaRPr lang="it-IT" dirty="0">
              <a:solidFill>
                <a:prstClr val="black">
                  <a:tint val="75000"/>
                </a:prstClr>
              </a:solidFill>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63" tIns="45682" rIns="91363" bIns="45682"/>
          <a:lstStyle>
            <a:lvl1pPr marL="1075423" indent="179236">
              <a:lnSpc>
                <a:spcPts val="2100"/>
              </a:lnSpc>
              <a:buFont typeface="Wingdings" pitchFamily="2" charset="2"/>
              <a:buChar char="§"/>
              <a:defRPr sz="1400" baseline="0">
                <a:solidFill>
                  <a:srgbClr val="53565A"/>
                </a:solidFill>
                <a:latin typeface="Arial" panose="020B0604020202020204" pitchFamily="34" charset="0"/>
                <a:cs typeface="Arial" panose="020B0604020202020204" pitchFamily="34" charset="0"/>
              </a:defRPr>
            </a:lvl1pPr>
            <a:lvl2pPr marL="1433891" indent="-179236">
              <a:lnSpc>
                <a:spcPts val="2100"/>
              </a:lnSpc>
              <a:buClr>
                <a:srgbClr val="A8A9AD"/>
              </a:buClr>
              <a:buFont typeface="Arial" pitchFamily="34" charset="0"/>
              <a:buChar char="›"/>
              <a:defRPr sz="1200">
                <a:solidFill>
                  <a:srgbClr val="53565A"/>
                </a:solidFill>
                <a:latin typeface="Arial" panose="020B0604020202020204" pitchFamily="34" charset="0"/>
                <a:cs typeface="Arial" panose="020B0604020202020204" pitchFamily="34" charset="0"/>
              </a:defRPr>
            </a:lvl2pPr>
            <a:lvl3pPr marL="1611542" marR="0" indent="-177650" algn="l" defTabSz="913630" rtl="0" eaLnBrk="1" fontAlgn="auto" latinLnBrk="0" hangingPunct="1">
              <a:lnSpc>
                <a:spcPts val="2100"/>
              </a:lnSpc>
              <a:spcBef>
                <a:spcPct val="20000"/>
              </a:spcBef>
              <a:spcAft>
                <a:spcPts val="0"/>
              </a:spcAft>
              <a:buClr>
                <a:srgbClr val="A8A9AD"/>
              </a:buClr>
              <a:buSzTx/>
              <a:buFont typeface="Arial" pitchFamily="34" charset="0"/>
              <a:buChar char="−"/>
              <a:tabLst/>
              <a:defRPr sz="1000">
                <a:solidFill>
                  <a:srgbClr val="53565A"/>
                </a:solidFill>
                <a:latin typeface="Arial" panose="020B0604020202020204" pitchFamily="34" charset="0"/>
                <a:cs typeface="Arial" panose="020B0604020202020204" pitchFamily="34" charset="0"/>
              </a:defRPr>
            </a:lvl3pPr>
            <a:lvl4pPr marL="1370445" indent="0">
              <a:buNone/>
              <a:defRPr sz="1800">
                <a:solidFill>
                  <a:srgbClr val="ADADAD"/>
                </a:solidFill>
                <a:latin typeface="Arial" panose="020B0604020202020204" pitchFamily="34" charset="0"/>
                <a:cs typeface="Arial" panose="020B0604020202020204" pitchFamily="34" charset="0"/>
              </a:defRPr>
            </a:lvl4pPr>
            <a:lvl5pPr marL="1827260" indent="0">
              <a:buNone/>
              <a:defRPr sz="1800">
                <a:solidFill>
                  <a:srgbClr val="ADADAD"/>
                </a:solidFill>
                <a:latin typeface="Arial" panose="020B0604020202020204" pitchFamily="34" charset="0"/>
                <a:cs typeface="Arial" panose="020B0604020202020204" pitchFamily="34" charset="0"/>
              </a:defRPr>
            </a:lvl5pPr>
          </a:lstStyle>
          <a:p>
            <a:pPr lvl="0"/>
            <a:r>
              <a:rPr lang="it-IT" dirty="0" err="1" smtClean="0"/>
              <a:t>Bullet</a:t>
            </a:r>
            <a:r>
              <a:rPr lang="it-IT" dirty="0" smtClean="0"/>
              <a:t> 1° livello</a:t>
            </a:r>
          </a:p>
          <a:p>
            <a:pPr lvl="1"/>
            <a:r>
              <a:rPr lang="it-IT" dirty="0" err="1" smtClean="0"/>
              <a:t>Bullet</a:t>
            </a:r>
            <a:r>
              <a:rPr lang="it-IT" dirty="0" smtClean="0"/>
              <a:t> 2° livello</a:t>
            </a:r>
          </a:p>
          <a:p>
            <a:pPr lvl="2"/>
            <a:r>
              <a:rPr lang="it-IT" dirty="0" err="1" smtClean="0"/>
              <a:t>Bullet</a:t>
            </a:r>
            <a:r>
              <a:rPr lang="it-IT" dirty="0" smtClean="0"/>
              <a:t> 3° livello</a:t>
            </a:r>
          </a:p>
        </p:txBody>
      </p:sp>
      <p:sp>
        <p:nvSpPr>
          <p:cNvPr id="6"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BE0B9A1A-85C1-4544-80DF-DF1ED4AB266B}" type="slidenum">
              <a:rPr lang="it-IT"/>
              <a:pPr>
                <a:defRPr/>
              </a:pPr>
              <a:t>‹N›</a:t>
            </a:fld>
            <a:endParaRPr lang="it-IT"/>
          </a:p>
        </p:txBody>
      </p:sp>
      <p:sp>
        <p:nvSpPr>
          <p:cNvPr id="13"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4"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4231626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1" name="Sottotitolo 2"/>
          <p:cNvSpPr>
            <a:spLocks noGrp="1"/>
          </p:cNvSpPr>
          <p:nvPr>
            <p:ph type="subTitle" idx="13" hasCustomPrompt="1"/>
          </p:nvPr>
        </p:nvSpPr>
        <p:spPr>
          <a:xfrm>
            <a:off x="1352530" y="1692006"/>
            <a:ext cx="6704911" cy="4284000"/>
          </a:xfrm>
          <a:prstGeom prst="rect">
            <a:avLst/>
          </a:prstGeom>
        </p:spPr>
        <p:txBody>
          <a:bodyPr lIns="91391" tIns="0" rIns="91391" bIns="45696">
            <a:noAutofit/>
          </a:bodyPr>
          <a:lstStyle>
            <a:lvl1pPr marL="0" indent="0" algn="l">
              <a:lnSpc>
                <a:spcPts val="7200"/>
              </a:lnSpc>
              <a:buNone/>
              <a:defRPr sz="6000" b="1" baseline="0">
                <a:solidFill>
                  <a:srgbClr val="1BB158"/>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0" indent="0" algn="ctr">
              <a:buNone/>
              <a:defRPr>
                <a:solidFill>
                  <a:schemeClr val="tx1">
                    <a:tint val="75000"/>
                  </a:schemeClr>
                </a:solidFill>
              </a:defRPr>
            </a:lvl5pPr>
            <a:lvl6pPr marL="2284775" indent="0" algn="ctr">
              <a:buNone/>
              <a:defRPr>
                <a:solidFill>
                  <a:schemeClr val="tx1">
                    <a:tint val="75000"/>
                  </a:schemeClr>
                </a:solidFill>
              </a:defRPr>
            </a:lvl6pPr>
            <a:lvl7pPr marL="2741730" indent="0" algn="ctr">
              <a:buNone/>
              <a:defRPr>
                <a:solidFill>
                  <a:schemeClr val="tx1">
                    <a:tint val="75000"/>
                  </a:schemeClr>
                </a:solidFill>
              </a:defRPr>
            </a:lvl7pPr>
            <a:lvl8pPr marL="3198684" indent="0" algn="ctr">
              <a:buNone/>
              <a:defRPr>
                <a:solidFill>
                  <a:schemeClr val="tx1">
                    <a:tint val="75000"/>
                  </a:schemeClr>
                </a:solidFill>
              </a:defRPr>
            </a:lvl8pPr>
            <a:lvl9pPr marL="3655640" indent="0" algn="ctr">
              <a:buNone/>
              <a:defRPr>
                <a:solidFill>
                  <a:schemeClr val="tx1">
                    <a:tint val="75000"/>
                  </a:schemeClr>
                </a:solidFill>
              </a:defRPr>
            </a:lvl9pPr>
          </a:lstStyle>
          <a:p>
            <a:r>
              <a:rPr lang="it-IT" dirty="0" smtClean="0"/>
              <a:t>Titolo divisoria</a:t>
            </a:r>
            <a:endParaRPr lang="it-IT" dirty="0"/>
          </a:p>
        </p:txBody>
      </p:sp>
      <p:sp>
        <p:nvSpPr>
          <p:cNvPr id="3" name="Segnaposto numero diapositiva 6"/>
          <p:cNvSpPr>
            <a:spLocks noGrp="1"/>
          </p:cNvSpPr>
          <p:nvPr>
            <p:ph type="sldNum" sz="quarter" idx="14"/>
          </p:nvPr>
        </p:nvSpPr>
        <p:spPr/>
        <p:txBody>
          <a:bodyPr/>
          <a:lstStyle>
            <a:lvl1pPr>
              <a:defRPr/>
            </a:lvl1pPr>
          </a:lstStyle>
          <a:p>
            <a:pPr>
              <a:defRPr/>
            </a:pPr>
            <a:fld id="{DF75578B-9BC3-4F78-82E8-CFA987D73837}" type="slidenum">
              <a:rPr lang="it-IT"/>
              <a:pPr>
                <a:defRPr/>
              </a:pPr>
              <a:t>‹N›</a:t>
            </a:fld>
            <a:endParaRPr lang="it-IT"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able">
    <p:spTree>
      <p:nvGrpSpPr>
        <p:cNvPr id="1" name=""/>
        <p:cNvGrpSpPr/>
        <p:nvPr/>
      </p:nvGrpSpPr>
      <p:grpSpPr>
        <a:xfrm>
          <a:off x="0" y="0"/>
          <a:ext cx="0" cy="0"/>
          <a:chOff x="0" y="0"/>
          <a:chExt cx="0" cy="0"/>
        </a:xfrm>
      </p:grpSpPr>
      <p:sp>
        <p:nvSpPr>
          <p:cNvPr id="4" name="Sottotitolo 2"/>
          <p:cNvSpPr txBox="1">
            <a:spLocks/>
          </p:cNvSpPr>
          <p:nvPr userDrawn="1"/>
        </p:nvSpPr>
        <p:spPr>
          <a:xfrm>
            <a:off x="325440" y="1692275"/>
            <a:ext cx="8355012" cy="4283075"/>
          </a:xfrm>
          <a:prstGeom prst="rect">
            <a:avLst/>
          </a:prstGeom>
        </p:spPr>
        <p:txBody>
          <a:bodyPr lIns="91363" tIns="0" rIns="91363" bIns="45682"/>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815" fontAlgn="auto">
              <a:spcAft>
                <a:spcPts val="0"/>
              </a:spcAft>
              <a:buFont typeface="Arial"/>
              <a:buNone/>
              <a:defRPr/>
            </a:pPr>
            <a:endParaRPr lang="it-IT" dirty="0">
              <a:solidFill>
                <a:prstClr val="black">
                  <a:tint val="75000"/>
                </a:prstClr>
              </a:solidFill>
              <a:cs typeface="Arial"/>
            </a:endParaRPr>
          </a:p>
        </p:txBody>
      </p:sp>
      <p:sp>
        <p:nvSpPr>
          <p:cNvPr id="5"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0166376F-C746-4CDC-B71A-AD65FA8300B7}" type="slidenum">
              <a:rPr lang="it-IT"/>
              <a:pPr>
                <a:defRPr/>
              </a:pPr>
              <a:t>‹N›</a:t>
            </a:fld>
            <a:endParaRPr lang="it-IT"/>
          </a:p>
        </p:txBody>
      </p:sp>
      <p:sp>
        <p:nvSpPr>
          <p:cNvPr id="12"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17569471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Graphic">
    <p:spTree>
      <p:nvGrpSpPr>
        <p:cNvPr id="1" name=""/>
        <p:cNvGrpSpPr/>
        <p:nvPr/>
      </p:nvGrpSpPr>
      <p:grpSpPr>
        <a:xfrm>
          <a:off x="0" y="0"/>
          <a:ext cx="0" cy="0"/>
          <a:chOff x="0" y="0"/>
          <a:chExt cx="0" cy="0"/>
        </a:xfrm>
      </p:grpSpPr>
      <p:sp>
        <p:nvSpPr>
          <p:cNvPr id="4" name="Sottotitolo 2"/>
          <p:cNvSpPr txBox="1">
            <a:spLocks/>
          </p:cNvSpPr>
          <p:nvPr userDrawn="1"/>
        </p:nvSpPr>
        <p:spPr>
          <a:xfrm>
            <a:off x="325440" y="1692275"/>
            <a:ext cx="8355012" cy="4283075"/>
          </a:xfrm>
          <a:prstGeom prst="rect">
            <a:avLst/>
          </a:prstGeom>
        </p:spPr>
        <p:txBody>
          <a:bodyPr lIns="91363" tIns="0" rIns="91363" bIns="45682"/>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815" fontAlgn="auto">
              <a:spcAft>
                <a:spcPts val="0"/>
              </a:spcAft>
              <a:buFont typeface="Arial"/>
              <a:buNone/>
              <a:defRPr/>
            </a:pPr>
            <a:endParaRPr lang="it-IT" dirty="0">
              <a:solidFill>
                <a:prstClr val="black">
                  <a:tint val="75000"/>
                </a:prstClr>
              </a:solidFill>
              <a:cs typeface="Arial"/>
            </a:endParaRPr>
          </a:p>
        </p:txBody>
      </p:sp>
      <p:sp>
        <p:nvSpPr>
          <p:cNvPr id="5"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29B593E8-E827-4253-8BAB-685C84D5A6C1}" type="slidenum">
              <a:rPr lang="it-IT"/>
              <a:pPr>
                <a:defRPr/>
              </a:pPr>
              <a:t>‹N›</a:t>
            </a:fld>
            <a:endParaRPr lang="it-IT"/>
          </a:p>
        </p:txBody>
      </p:sp>
      <p:sp>
        <p:nvSpPr>
          <p:cNvPr id="12"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
        <p:nvSpPr>
          <p:cNvPr id="9" name="Segnaposto tabella 8"/>
          <p:cNvSpPr>
            <a:spLocks noGrp="1"/>
          </p:cNvSpPr>
          <p:nvPr>
            <p:ph type="tbl" sz="quarter" idx="13"/>
          </p:nvPr>
        </p:nvSpPr>
        <p:spPr>
          <a:xfrm>
            <a:off x="324002" y="1692006"/>
            <a:ext cx="8355600" cy="4284000"/>
          </a:xfrm>
          <a:prstGeom prst="rect">
            <a:avLst/>
          </a:prstGeom>
        </p:spPr>
        <p:txBody>
          <a:bodyPr lIns="91363" tIns="45682" rIns="91363" bIns="45682"/>
          <a:lstStyle>
            <a:lvl1pPr>
              <a:buNone/>
              <a:defRPr sz="1200">
                <a:solidFill>
                  <a:srgbClr val="53565A"/>
                </a:solidFill>
              </a:defRPr>
            </a:lvl1pPr>
          </a:lstStyle>
          <a:p>
            <a:endParaRPr lang="en-GB"/>
          </a:p>
        </p:txBody>
      </p:sp>
      <p:sp>
        <p:nvSpPr>
          <p:cNvPr id="2" name="1 Rectángulo"/>
          <p:cNvSpPr/>
          <p:nvPr userDrawn="1"/>
        </p:nvSpPr>
        <p:spPr>
          <a:xfrm>
            <a:off x="325438" y="6309320"/>
            <a:ext cx="8495034"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2" rIns="91363" bIns="45682" rtlCol="0" anchor="ctr"/>
          <a:lstStyle/>
          <a:p>
            <a:pPr algn="ctr"/>
            <a:endParaRPr lang="es-CL" sz="1600">
              <a:solidFill>
                <a:prstClr val="white"/>
              </a:solidFill>
            </a:endParaRPr>
          </a:p>
        </p:txBody>
      </p:sp>
    </p:spTree>
    <p:extLst>
      <p:ext uri="{BB962C8B-B14F-4D97-AF65-F5344CB8AC3E}">
        <p14:creationId xmlns="" xmlns:p14="http://schemas.microsoft.com/office/powerpoint/2010/main" val="24982333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 content">
    <p:spTree>
      <p:nvGrpSpPr>
        <p:cNvPr id="1" name=""/>
        <p:cNvGrpSpPr/>
        <p:nvPr/>
      </p:nvGrpSpPr>
      <p:grpSpPr>
        <a:xfrm>
          <a:off x="0" y="0"/>
          <a:ext cx="0" cy="0"/>
          <a:chOff x="0" y="0"/>
          <a:chExt cx="0" cy="0"/>
        </a:xfrm>
      </p:grpSpPr>
      <p:sp>
        <p:nvSpPr>
          <p:cNvPr id="4" name="Segnaposto numero diapositiva 6"/>
          <p:cNvSpPr>
            <a:spLocks noGrp="1"/>
          </p:cNvSpPr>
          <p:nvPr>
            <p:ph type="sldNum" sz="quarter" idx="12"/>
          </p:nvPr>
        </p:nvSpPr>
        <p:spPr/>
        <p:txBody>
          <a:bodyPr/>
          <a:lstStyle>
            <a:lvl1pPr>
              <a:defRPr/>
            </a:lvl1pPr>
          </a:lstStyle>
          <a:p>
            <a:pPr>
              <a:defRPr/>
            </a:pPr>
            <a:fld id="{690DF2AB-1174-4748-B4E1-9C3CE13F4EF1}" type="slidenum">
              <a:rPr lang="it-IT"/>
              <a:pPr>
                <a:defRPr/>
              </a:pPr>
              <a:t>‹N›</a:t>
            </a:fld>
            <a:endParaRPr lang="it-IT" dirty="0"/>
          </a:p>
        </p:txBody>
      </p:sp>
      <p:sp>
        <p:nvSpPr>
          <p:cNvPr id="9"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0"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1303525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Photo">
    <p:spTree>
      <p:nvGrpSpPr>
        <p:cNvPr id="1" name=""/>
        <p:cNvGrpSpPr/>
        <p:nvPr/>
      </p:nvGrpSpPr>
      <p:grpSpPr>
        <a:xfrm>
          <a:off x="0" y="0"/>
          <a:ext cx="0" cy="0"/>
          <a:chOff x="0" y="0"/>
          <a:chExt cx="0" cy="0"/>
        </a:xfrm>
      </p:grpSpPr>
      <p:sp>
        <p:nvSpPr>
          <p:cNvPr id="3" name="Segnaposto immagine 2"/>
          <p:cNvSpPr>
            <a:spLocks noGrp="1"/>
          </p:cNvSpPr>
          <p:nvPr>
            <p:ph type="pic" idx="1" hasCustomPrompt="1"/>
          </p:nvPr>
        </p:nvSpPr>
        <p:spPr>
          <a:xfrm>
            <a:off x="400715" y="1808827"/>
            <a:ext cx="8286084" cy="4114800"/>
          </a:xfrm>
          <a:prstGeom prst="rect">
            <a:avLst/>
          </a:prstGeom>
        </p:spPr>
        <p:txBody>
          <a:bodyPr lIns="91363" tIns="45682" rIns="91363" bIns="45682"/>
          <a:lstStyle>
            <a:lvl1pPr marL="0" indent="0">
              <a:buNone/>
              <a:defRPr sz="1800">
                <a:solidFill>
                  <a:srgbClr val="53565A"/>
                </a:solidFill>
              </a:defRPr>
            </a:lvl1pPr>
            <a:lvl2pPr marL="456815" indent="0">
              <a:buNone/>
              <a:defRPr sz="2800"/>
            </a:lvl2pPr>
            <a:lvl3pPr marL="913630" indent="0">
              <a:buNone/>
              <a:defRPr sz="2400"/>
            </a:lvl3pPr>
            <a:lvl4pPr marL="1370445" indent="0">
              <a:buNone/>
              <a:defRPr sz="2000"/>
            </a:lvl4pPr>
            <a:lvl5pPr marL="1827260" indent="0">
              <a:buNone/>
              <a:defRPr sz="2000"/>
            </a:lvl5pPr>
            <a:lvl6pPr marL="2284075" indent="0">
              <a:buNone/>
              <a:defRPr sz="2000"/>
            </a:lvl6pPr>
            <a:lvl7pPr marL="2740890" indent="0">
              <a:buNone/>
              <a:defRPr sz="2000"/>
            </a:lvl7pPr>
            <a:lvl8pPr marL="3197704" indent="0">
              <a:buNone/>
              <a:defRPr sz="2000"/>
            </a:lvl8pPr>
            <a:lvl9pPr marL="3654520" indent="0">
              <a:buNone/>
              <a:defRPr sz="2000"/>
            </a:lvl9pPr>
          </a:lstStyle>
          <a:p>
            <a:pPr lvl="0"/>
            <a:r>
              <a:rPr lang="it-IT" noProof="0" dirty="0" smtClean="0"/>
              <a:t>Immagine</a:t>
            </a:r>
            <a:endParaRPr lang="it-IT" noProof="0" dirty="0"/>
          </a:p>
        </p:txBody>
      </p:sp>
      <p:sp>
        <p:nvSpPr>
          <p:cNvPr id="5" name="Segnaposto numero diapositiva 6"/>
          <p:cNvSpPr>
            <a:spLocks noGrp="1"/>
          </p:cNvSpPr>
          <p:nvPr>
            <p:ph type="sldNum" sz="quarter" idx="12"/>
          </p:nvPr>
        </p:nvSpPr>
        <p:spPr/>
        <p:txBody>
          <a:bodyPr/>
          <a:lstStyle>
            <a:lvl1pPr>
              <a:defRPr/>
            </a:lvl1pPr>
          </a:lstStyle>
          <a:p>
            <a:pPr>
              <a:defRPr/>
            </a:pPr>
            <a:fld id="{E62449D3-1F2B-4E72-AF92-71A4FD21A9A7}" type="slidenum">
              <a:rPr lang="it-IT"/>
              <a:pPr>
                <a:defRPr/>
              </a:pPr>
              <a:t>‹N›</a:t>
            </a:fld>
            <a:endParaRPr lang="it-IT" dirty="0"/>
          </a:p>
        </p:txBody>
      </p:sp>
      <p:sp>
        <p:nvSpPr>
          <p:cNvPr id="12"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14512276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Photos + Text">
    <p:spTree>
      <p:nvGrpSpPr>
        <p:cNvPr id="1" name=""/>
        <p:cNvGrpSpPr/>
        <p:nvPr/>
      </p:nvGrpSpPr>
      <p:grpSpPr>
        <a:xfrm>
          <a:off x="0" y="0"/>
          <a:ext cx="0" cy="0"/>
          <a:chOff x="0" y="0"/>
          <a:chExt cx="0" cy="0"/>
        </a:xfrm>
      </p:grpSpPr>
      <p:sp>
        <p:nvSpPr>
          <p:cNvPr id="6" name="Segnaposto immagine 5"/>
          <p:cNvSpPr>
            <a:spLocks noGrp="1"/>
          </p:cNvSpPr>
          <p:nvPr>
            <p:ph type="pic" sz="quarter" idx="13"/>
          </p:nvPr>
        </p:nvSpPr>
        <p:spPr>
          <a:xfrm>
            <a:off x="395288" y="1844680"/>
            <a:ext cx="3888680" cy="3744913"/>
          </a:xfrm>
          <a:prstGeom prst="rect">
            <a:avLst/>
          </a:prstGeom>
        </p:spPr>
        <p:txBody>
          <a:bodyPr lIns="91363" tIns="45682" rIns="91363" bIns="45682"/>
          <a:lstStyle>
            <a:lvl1pPr>
              <a:buNone/>
              <a:defRPr sz="1800">
                <a:solidFill>
                  <a:srgbClr val="53565A"/>
                </a:solidFill>
              </a:defRPr>
            </a:lvl1pPr>
          </a:lstStyle>
          <a:p>
            <a:pPr lvl="0"/>
            <a:endParaRPr lang="en-GB" noProof="0" dirty="0"/>
          </a:p>
        </p:txBody>
      </p:sp>
      <p:sp>
        <p:nvSpPr>
          <p:cNvPr id="10" name="Segnaposto contenuto 9"/>
          <p:cNvSpPr>
            <a:spLocks noGrp="1"/>
          </p:cNvSpPr>
          <p:nvPr>
            <p:ph sz="quarter" idx="14"/>
          </p:nvPr>
        </p:nvSpPr>
        <p:spPr>
          <a:xfrm>
            <a:off x="4499992" y="1844824"/>
            <a:ext cx="4248472" cy="3672408"/>
          </a:xfrm>
          <a:prstGeom prst="rect">
            <a:avLst/>
          </a:prstGeom>
        </p:spPr>
        <p:txBody>
          <a:bodyPr lIns="91363" tIns="45682" rIns="91363" bIns="45682"/>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3" name="Segnaposto contenuto 9"/>
          <p:cNvSpPr>
            <a:spLocks noGrp="1"/>
          </p:cNvSpPr>
          <p:nvPr>
            <p:ph sz="quarter" idx="18"/>
          </p:nvPr>
        </p:nvSpPr>
        <p:spPr>
          <a:xfrm>
            <a:off x="287784" y="5517272"/>
            <a:ext cx="3996184" cy="287992"/>
          </a:xfrm>
          <a:prstGeom prst="rect">
            <a:avLst/>
          </a:prstGeom>
        </p:spPr>
        <p:txBody>
          <a:bodyPr lIns="91363" tIns="45682" rIns="91363" bIns="45682"/>
          <a:lstStyle>
            <a:lvl1pPr>
              <a:lnSpc>
                <a:spcPts val="2400"/>
              </a:lnSpc>
              <a:buNone/>
              <a:defRPr sz="800">
                <a:solidFill>
                  <a:srgbClr val="53565A"/>
                </a:solidFill>
              </a:defRPr>
            </a:lvl1pPr>
          </a:lstStyle>
          <a:p>
            <a:pPr lvl="0"/>
            <a:r>
              <a:rPr lang="it-IT" smtClean="0"/>
              <a:t>Fare clic per modificare stili del testo dello schema</a:t>
            </a:r>
          </a:p>
        </p:txBody>
      </p:sp>
      <p:sp>
        <p:nvSpPr>
          <p:cNvPr id="7" name="Segnaposto numero diapositiva 6"/>
          <p:cNvSpPr>
            <a:spLocks noGrp="1"/>
          </p:cNvSpPr>
          <p:nvPr>
            <p:ph type="sldNum" sz="quarter" idx="19"/>
          </p:nvPr>
        </p:nvSpPr>
        <p:spPr/>
        <p:txBody>
          <a:bodyPr/>
          <a:lstStyle>
            <a:lvl1pPr>
              <a:defRPr/>
            </a:lvl1pPr>
          </a:lstStyle>
          <a:p>
            <a:pPr>
              <a:defRPr/>
            </a:pPr>
            <a:fld id="{DCA51AD1-5BDF-43CF-B748-AC907F4F624B}" type="slidenum">
              <a:rPr lang="it-IT"/>
              <a:pPr>
                <a:defRPr/>
              </a:pPr>
              <a:t>‹N›</a:t>
            </a:fld>
            <a:endParaRPr lang="it-IT" dirty="0"/>
          </a:p>
        </p:txBody>
      </p:sp>
      <p:sp>
        <p:nvSpPr>
          <p:cNvPr id="16"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7"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40636794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2 Photos">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395288" y="2205955"/>
            <a:ext cx="3960688" cy="3239270"/>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9" name="Segnaposto immagine 8"/>
          <p:cNvSpPr>
            <a:spLocks noGrp="1"/>
          </p:cNvSpPr>
          <p:nvPr>
            <p:ph type="pic" sz="quarter" idx="15"/>
          </p:nvPr>
        </p:nvSpPr>
        <p:spPr>
          <a:xfrm>
            <a:off x="4572000" y="2204864"/>
            <a:ext cx="4176713" cy="3240360"/>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10" name="Segnaposto contenuto 9"/>
          <p:cNvSpPr>
            <a:spLocks noGrp="1"/>
          </p:cNvSpPr>
          <p:nvPr>
            <p:ph sz="quarter" idx="18"/>
          </p:nvPr>
        </p:nvSpPr>
        <p:spPr>
          <a:xfrm>
            <a:off x="287786" y="5373216"/>
            <a:ext cx="4068192" cy="288032"/>
          </a:xfrm>
          <a:prstGeom prst="rect">
            <a:avLst/>
          </a:prstGeom>
        </p:spPr>
        <p:txBody>
          <a:bodyPr lIns="91363" tIns="45682" rIns="91363" bIns="45682"/>
          <a:lstStyle>
            <a:lvl1pPr>
              <a:lnSpc>
                <a:spcPts val="2400"/>
              </a:lnSpc>
              <a:buNone/>
              <a:defRPr sz="800">
                <a:solidFill>
                  <a:srgbClr val="53565A"/>
                </a:solidFill>
              </a:defRPr>
            </a:lvl1pPr>
          </a:lstStyle>
          <a:p>
            <a:pPr lvl="0"/>
            <a:r>
              <a:rPr lang="it-IT" smtClean="0"/>
              <a:t>Fare clic per modificare stili del testo dello schema</a:t>
            </a:r>
          </a:p>
        </p:txBody>
      </p:sp>
      <p:sp>
        <p:nvSpPr>
          <p:cNvPr id="12" name="Segnaposto contenuto 9"/>
          <p:cNvSpPr>
            <a:spLocks noGrp="1"/>
          </p:cNvSpPr>
          <p:nvPr>
            <p:ph sz="quarter" idx="19"/>
          </p:nvPr>
        </p:nvSpPr>
        <p:spPr>
          <a:xfrm>
            <a:off x="4464248" y="5373216"/>
            <a:ext cx="4284216" cy="288032"/>
          </a:xfrm>
          <a:prstGeom prst="rect">
            <a:avLst/>
          </a:prstGeom>
        </p:spPr>
        <p:txBody>
          <a:bodyPr lIns="91363" tIns="45682" rIns="91363" bIns="45682"/>
          <a:lstStyle>
            <a:lvl1pPr>
              <a:lnSpc>
                <a:spcPts val="2400"/>
              </a:lnSpc>
              <a:buNone/>
              <a:defRPr sz="800">
                <a:solidFill>
                  <a:srgbClr val="53565A"/>
                </a:solidFill>
              </a:defRPr>
            </a:lvl1pPr>
          </a:lstStyle>
          <a:p>
            <a:pPr lvl="0"/>
            <a:r>
              <a:rPr lang="it-IT" dirty="0" smtClean="0"/>
              <a:t>Fare clic per modificare stili del testo dello schema</a:t>
            </a:r>
          </a:p>
        </p:txBody>
      </p:sp>
      <p:sp>
        <p:nvSpPr>
          <p:cNvPr id="8" name="Segnaposto numero diapositiva 6"/>
          <p:cNvSpPr>
            <a:spLocks noGrp="1"/>
          </p:cNvSpPr>
          <p:nvPr>
            <p:ph type="sldNum" sz="quarter" idx="20"/>
          </p:nvPr>
        </p:nvSpPr>
        <p:spPr/>
        <p:txBody>
          <a:bodyPr/>
          <a:lstStyle>
            <a:lvl1pPr>
              <a:defRPr/>
            </a:lvl1pPr>
          </a:lstStyle>
          <a:p>
            <a:pPr>
              <a:defRPr/>
            </a:pPr>
            <a:fld id="{A7574914-A81B-4496-98AF-356604112FC5}" type="slidenum">
              <a:rPr lang="it-IT"/>
              <a:pPr>
                <a:defRPr/>
              </a:pPr>
              <a:t>‹N›</a:t>
            </a:fld>
            <a:endParaRPr lang="it-IT" dirty="0"/>
          </a:p>
        </p:txBody>
      </p:sp>
      <p:sp>
        <p:nvSpPr>
          <p:cNvPr id="11"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32474886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Mix photo + text">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2699792" y="1772816"/>
            <a:ext cx="3888432" cy="3960440"/>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8" name="Segnaposto testo 7"/>
          <p:cNvSpPr>
            <a:spLocks noGrp="1"/>
          </p:cNvSpPr>
          <p:nvPr>
            <p:ph type="body" sz="quarter" idx="15"/>
          </p:nvPr>
        </p:nvSpPr>
        <p:spPr>
          <a:xfrm>
            <a:off x="395536" y="1772827"/>
            <a:ext cx="2160339" cy="1728787"/>
          </a:xfrm>
          <a:prstGeom prst="rect">
            <a:avLst/>
          </a:prstGeom>
        </p:spPr>
        <p:txBody>
          <a:bodyPr lIns="91363" tIns="45682" rIns="91363" bIns="45682"/>
          <a:lstStyle>
            <a:lvl1pPr marL="0" indent="0">
              <a:lnSpc>
                <a:spcPts val="1200"/>
              </a:lnSpc>
              <a:buNone/>
              <a:defRPr sz="800">
                <a:solidFill>
                  <a:srgbClr val="53565A"/>
                </a:solidFill>
              </a:defRPr>
            </a:lvl1pPr>
          </a:lstStyle>
          <a:p>
            <a:pPr lvl="0"/>
            <a:r>
              <a:rPr lang="it-IT" dirty="0" smtClean="0"/>
              <a:t>Fare clic per modificare stili del testo dello schema</a:t>
            </a:r>
          </a:p>
        </p:txBody>
      </p:sp>
      <p:sp>
        <p:nvSpPr>
          <p:cNvPr id="10" name="Segnaposto immagine 9"/>
          <p:cNvSpPr>
            <a:spLocks noGrp="1"/>
          </p:cNvSpPr>
          <p:nvPr>
            <p:ph type="pic" sz="quarter" idx="16"/>
          </p:nvPr>
        </p:nvSpPr>
        <p:spPr>
          <a:xfrm>
            <a:off x="395536" y="3645026"/>
            <a:ext cx="2160240" cy="2088232"/>
          </a:xfrm>
          <a:prstGeom prst="rect">
            <a:avLst/>
          </a:prstGeom>
        </p:spPr>
        <p:txBody>
          <a:bodyPr lIns="91363" tIns="45682" rIns="91363" bIns="45682"/>
          <a:lstStyle>
            <a:lvl1pPr algn="l">
              <a:buNone/>
              <a:defRPr sz="1800">
                <a:solidFill>
                  <a:srgbClr val="53565A"/>
                </a:solidFill>
              </a:defRPr>
            </a:lvl1pPr>
          </a:lstStyle>
          <a:p>
            <a:pPr lvl="0"/>
            <a:endParaRPr lang="en-GB" noProof="0"/>
          </a:p>
        </p:txBody>
      </p:sp>
      <p:sp>
        <p:nvSpPr>
          <p:cNvPr id="12" name="Segnaposto immagine 11"/>
          <p:cNvSpPr>
            <a:spLocks noGrp="1"/>
          </p:cNvSpPr>
          <p:nvPr>
            <p:ph type="pic" sz="quarter" idx="17"/>
          </p:nvPr>
        </p:nvSpPr>
        <p:spPr>
          <a:xfrm>
            <a:off x="6732591" y="1773238"/>
            <a:ext cx="1943100" cy="2231826"/>
          </a:xfrm>
          <a:prstGeom prst="rect">
            <a:avLst/>
          </a:prstGeom>
        </p:spPr>
        <p:txBody>
          <a:bodyPr lIns="91363" tIns="45682" rIns="91363" bIns="45682"/>
          <a:lstStyle>
            <a:lvl1pPr algn="l">
              <a:buNone/>
              <a:defRPr sz="1800">
                <a:solidFill>
                  <a:srgbClr val="53565A"/>
                </a:solidFill>
              </a:defRPr>
            </a:lvl1pPr>
          </a:lstStyle>
          <a:p>
            <a:pPr lvl="0"/>
            <a:endParaRPr lang="en-GB" noProof="0" dirty="0"/>
          </a:p>
        </p:txBody>
      </p:sp>
      <p:sp>
        <p:nvSpPr>
          <p:cNvPr id="14" name="Segnaposto testo 13"/>
          <p:cNvSpPr>
            <a:spLocks noGrp="1"/>
          </p:cNvSpPr>
          <p:nvPr>
            <p:ph type="body" sz="quarter" idx="18"/>
          </p:nvPr>
        </p:nvSpPr>
        <p:spPr>
          <a:xfrm>
            <a:off x="6732591" y="4221099"/>
            <a:ext cx="1943100" cy="1511375"/>
          </a:xfrm>
          <a:prstGeom prst="rect">
            <a:avLst/>
          </a:prstGeom>
        </p:spPr>
        <p:txBody>
          <a:bodyPr lIns="91363" tIns="45682" rIns="91363" bIns="45682"/>
          <a:lstStyle>
            <a:lvl1pPr marL="0" indent="0">
              <a:lnSpc>
                <a:spcPts val="1200"/>
              </a:lnSpc>
              <a:buNone/>
              <a:defRPr sz="800">
                <a:solidFill>
                  <a:srgbClr val="53565A"/>
                </a:solidFill>
              </a:defRPr>
            </a:lvl1pPr>
          </a:lstStyle>
          <a:p>
            <a:pPr lvl="0"/>
            <a:r>
              <a:rPr lang="it-IT" dirty="0" smtClean="0"/>
              <a:t>Fare clic per modificare stili del testo dello schema</a:t>
            </a:r>
          </a:p>
        </p:txBody>
      </p:sp>
      <p:sp>
        <p:nvSpPr>
          <p:cNvPr id="9" name="Segnaposto numero diapositiva 6"/>
          <p:cNvSpPr>
            <a:spLocks noGrp="1"/>
          </p:cNvSpPr>
          <p:nvPr>
            <p:ph type="sldNum" sz="quarter" idx="19"/>
          </p:nvPr>
        </p:nvSpPr>
        <p:spPr/>
        <p:txBody>
          <a:bodyPr/>
          <a:lstStyle>
            <a:lvl1pPr>
              <a:defRPr/>
            </a:lvl1pPr>
          </a:lstStyle>
          <a:p>
            <a:pPr>
              <a:defRPr/>
            </a:pPr>
            <a:fld id="{22C5160E-A077-45D3-8652-0924EAA4A59B}" type="slidenum">
              <a:rPr lang="it-IT"/>
              <a:pPr>
                <a:defRPr/>
              </a:pPr>
              <a:t>‹N›</a:t>
            </a:fld>
            <a:endParaRPr lang="it-IT" dirty="0"/>
          </a:p>
        </p:txBody>
      </p:sp>
      <p:sp>
        <p:nvSpPr>
          <p:cNvPr id="13"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9"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9224575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Mix photo + text 2">
    <p:spTree>
      <p:nvGrpSpPr>
        <p:cNvPr id="1" name=""/>
        <p:cNvGrpSpPr/>
        <p:nvPr/>
      </p:nvGrpSpPr>
      <p:grpSpPr>
        <a:xfrm>
          <a:off x="0" y="0"/>
          <a:ext cx="0" cy="0"/>
          <a:chOff x="0" y="0"/>
          <a:chExt cx="0" cy="0"/>
        </a:xfrm>
      </p:grpSpPr>
      <p:sp>
        <p:nvSpPr>
          <p:cNvPr id="6" name="Segnaposto immagine 5"/>
          <p:cNvSpPr>
            <a:spLocks noGrp="1"/>
          </p:cNvSpPr>
          <p:nvPr>
            <p:ph type="pic" sz="quarter" idx="14"/>
          </p:nvPr>
        </p:nvSpPr>
        <p:spPr>
          <a:xfrm>
            <a:off x="755578" y="1772817"/>
            <a:ext cx="4896544" cy="2520280"/>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9" name="Segnaposto immagine 8"/>
          <p:cNvSpPr>
            <a:spLocks noGrp="1"/>
          </p:cNvSpPr>
          <p:nvPr>
            <p:ph type="pic" sz="quarter" idx="15"/>
          </p:nvPr>
        </p:nvSpPr>
        <p:spPr>
          <a:xfrm>
            <a:off x="5796136" y="1772827"/>
            <a:ext cx="2520280" cy="2520281"/>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18" name="Segnaposto contenuto 9"/>
          <p:cNvSpPr>
            <a:spLocks noGrp="1"/>
          </p:cNvSpPr>
          <p:nvPr>
            <p:ph sz="quarter" idx="16"/>
          </p:nvPr>
        </p:nvSpPr>
        <p:spPr>
          <a:xfrm>
            <a:off x="683568" y="4365104"/>
            <a:ext cx="4968552" cy="1368152"/>
          </a:xfrm>
          <a:prstGeom prst="rect">
            <a:avLst/>
          </a:prstGeom>
        </p:spPr>
        <p:txBody>
          <a:bodyPr lIns="91363" tIns="45682" rIns="91363" bIns="45682"/>
          <a:lstStyle>
            <a:lvl1pPr>
              <a:lnSpc>
                <a:spcPts val="2400"/>
              </a:lnSpc>
              <a:buNone/>
              <a:defRPr sz="1400">
                <a:solidFill>
                  <a:srgbClr val="53565A"/>
                </a:solidFill>
              </a:defRPr>
            </a:lvl1pPr>
          </a:lstStyle>
          <a:p>
            <a:pPr lvl="0"/>
            <a:r>
              <a:rPr lang="it-IT" dirty="0" smtClean="0"/>
              <a:t>Fare clic per modificare stili del testo dello schema</a:t>
            </a:r>
          </a:p>
        </p:txBody>
      </p:sp>
      <p:sp>
        <p:nvSpPr>
          <p:cNvPr id="10" name="Segnaposto contenuto 9"/>
          <p:cNvSpPr>
            <a:spLocks noGrp="1"/>
          </p:cNvSpPr>
          <p:nvPr>
            <p:ph sz="quarter" idx="17"/>
          </p:nvPr>
        </p:nvSpPr>
        <p:spPr>
          <a:xfrm>
            <a:off x="5724128" y="4365104"/>
            <a:ext cx="2583904" cy="1368152"/>
          </a:xfrm>
          <a:prstGeom prst="rect">
            <a:avLst/>
          </a:prstGeom>
        </p:spPr>
        <p:txBody>
          <a:bodyPr lIns="91363" tIns="45682" rIns="91363" bIns="45682"/>
          <a:lstStyle>
            <a:lvl1pPr marL="0" indent="0">
              <a:lnSpc>
                <a:spcPts val="2400"/>
              </a:lnSpc>
              <a:buNone/>
              <a:defRPr sz="800">
                <a:solidFill>
                  <a:srgbClr val="53565A"/>
                </a:solidFill>
              </a:defRPr>
            </a:lvl1pPr>
          </a:lstStyle>
          <a:p>
            <a:pPr lvl="0"/>
            <a:r>
              <a:rPr lang="it-IT" dirty="0" smtClean="0"/>
              <a:t>Fare clic per modificare stili del testo dello schema</a:t>
            </a:r>
          </a:p>
        </p:txBody>
      </p:sp>
      <p:sp>
        <p:nvSpPr>
          <p:cNvPr id="8" name="Segnaposto numero diapositiva 6"/>
          <p:cNvSpPr>
            <a:spLocks noGrp="1"/>
          </p:cNvSpPr>
          <p:nvPr>
            <p:ph type="sldNum" sz="quarter" idx="18"/>
          </p:nvPr>
        </p:nvSpPr>
        <p:spPr/>
        <p:txBody>
          <a:bodyPr/>
          <a:lstStyle>
            <a:lvl1pPr>
              <a:defRPr/>
            </a:lvl1pPr>
          </a:lstStyle>
          <a:p>
            <a:pPr>
              <a:defRPr/>
            </a:pPr>
            <a:fld id="{4FB412F0-801D-4793-84E2-E6F45183B275}" type="slidenum">
              <a:rPr lang="it-IT"/>
              <a:pPr>
                <a:defRPr/>
              </a:pPr>
              <a:t>‹N›</a:t>
            </a:fld>
            <a:endParaRPr lang="it-IT" dirty="0"/>
          </a:p>
        </p:txBody>
      </p:sp>
      <p:sp>
        <p:nvSpPr>
          <p:cNvPr id="11"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2"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5614057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Mix photo + text 3">
    <p:spTree>
      <p:nvGrpSpPr>
        <p:cNvPr id="1" name=""/>
        <p:cNvGrpSpPr/>
        <p:nvPr/>
      </p:nvGrpSpPr>
      <p:grpSpPr>
        <a:xfrm>
          <a:off x="0" y="0"/>
          <a:ext cx="0" cy="0"/>
          <a:chOff x="0" y="0"/>
          <a:chExt cx="0" cy="0"/>
        </a:xfrm>
      </p:grpSpPr>
      <p:sp>
        <p:nvSpPr>
          <p:cNvPr id="6" name="Segnaposto immagine 5"/>
          <p:cNvSpPr>
            <a:spLocks noGrp="1" noChangeAspect="1"/>
          </p:cNvSpPr>
          <p:nvPr>
            <p:ph type="pic" sz="quarter" idx="14"/>
          </p:nvPr>
        </p:nvSpPr>
        <p:spPr>
          <a:xfrm>
            <a:off x="755577" y="1772821"/>
            <a:ext cx="2448272" cy="2448000"/>
          </a:xfrm>
          <a:prstGeom prst="rect">
            <a:avLst/>
          </a:prstGeom>
        </p:spPr>
        <p:txBody>
          <a:bodyPr lIns="91363" tIns="45682" rIns="91363" bIns="45682"/>
          <a:lstStyle>
            <a:lvl1pPr>
              <a:buNone/>
              <a:defRPr sz="1800">
                <a:solidFill>
                  <a:srgbClr val="53565A"/>
                </a:solidFill>
              </a:defRPr>
            </a:lvl1pPr>
          </a:lstStyle>
          <a:p>
            <a:pPr lvl="0"/>
            <a:endParaRPr lang="en-GB" noProof="0"/>
          </a:p>
        </p:txBody>
      </p:sp>
      <p:sp>
        <p:nvSpPr>
          <p:cNvPr id="9" name="Segnaposto immagine 8"/>
          <p:cNvSpPr>
            <a:spLocks noGrp="1" noChangeAspect="1"/>
          </p:cNvSpPr>
          <p:nvPr>
            <p:ph type="pic" sz="quarter" idx="15"/>
          </p:nvPr>
        </p:nvSpPr>
        <p:spPr>
          <a:xfrm>
            <a:off x="5868145" y="1772821"/>
            <a:ext cx="2448272" cy="2448000"/>
          </a:xfrm>
          <a:prstGeom prst="rect">
            <a:avLst/>
          </a:prstGeom>
        </p:spPr>
        <p:txBody>
          <a:bodyPr lIns="91363" tIns="45682" rIns="91363" bIns="45682"/>
          <a:lstStyle>
            <a:lvl1pPr marL="342612" indent="-342612" algn="l" defTabSz="913630" rtl="0" eaLnBrk="1" latinLnBrk="0" hangingPunct="1">
              <a:spcBef>
                <a:spcPct val="20000"/>
              </a:spcBef>
              <a:buFont typeface="Arial" panose="020B0604020202020204" pitchFamily="34" charset="0"/>
              <a:buNone/>
              <a:defRPr lang="en-GB" sz="1800" kern="1200">
                <a:solidFill>
                  <a:srgbClr val="53565A"/>
                </a:solidFill>
                <a:latin typeface="+mn-lt"/>
                <a:ea typeface="+mn-ea"/>
                <a:cs typeface="+mn-cs"/>
              </a:defRPr>
            </a:lvl1pPr>
          </a:lstStyle>
          <a:p>
            <a:pPr lvl="0"/>
            <a:endParaRPr lang="en-GB" noProof="0"/>
          </a:p>
        </p:txBody>
      </p:sp>
      <p:sp>
        <p:nvSpPr>
          <p:cNvPr id="18" name="Segnaposto contenuto 9"/>
          <p:cNvSpPr>
            <a:spLocks noGrp="1"/>
          </p:cNvSpPr>
          <p:nvPr>
            <p:ph sz="quarter" idx="16"/>
          </p:nvPr>
        </p:nvSpPr>
        <p:spPr>
          <a:xfrm>
            <a:off x="683568" y="4941168"/>
            <a:ext cx="7704856" cy="1080120"/>
          </a:xfrm>
          <a:prstGeom prst="rect">
            <a:avLst/>
          </a:prstGeom>
        </p:spPr>
        <p:txBody>
          <a:bodyPr lIns="91363" tIns="45682" rIns="91363" bIns="45682"/>
          <a:lstStyle>
            <a:lvl1pPr marL="0" indent="0">
              <a:lnSpc>
                <a:spcPts val="2400"/>
              </a:lnSpc>
              <a:buNone/>
              <a:defRPr sz="1400" b="1" baseline="0">
                <a:solidFill>
                  <a:srgbClr val="53565A"/>
                </a:solidFill>
              </a:defRPr>
            </a:lvl1pPr>
          </a:lstStyle>
          <a:p>
            <a:pPr lvl="0"/>
            <a:r>
              <a:rPr lang="it-IT" smtClean="0"/>
              <a:t>Fare clic per modificare stili del testo dello schema</a:t>
            </a:r>
          </a:p>
        </p:txBody>
      </p:sp>
      <p:sp>
        <p:nvSpPr>
          <p:cNvPr id="8" name="Segnaposto immagine 5"/>
          <p:cNvSpPr>
            <a:spLocks noGrp="1" noChangeAspect="1"/>
          </p:cNvSpPr>
          <p:nvPr>
            <p:ph type="pic" sz="quarter" idx="17"/>
          </p:nvPr>
        </p:nvSpPr>
        <p:spPr>
          <a:xfrm>
            <a:off x="3312120" y="1772821"/>
            <a:ext cx="2412008" cy="2448000"/>
          </a:xfrm>
          <a:prstGeom prst="rect">
            <a:avLst/>
          </a:prstGeom>
        </p:spPr>
        <p:txBody>
          <a:bodyPr lIns="91363" tIns="45682" rIns="91363" bIns="45682"/>
          <a:lstStyle>
            <a:lvl1pPr marL="342612" indent="-342612" algn="l" defTabSz="913630" rtl="0" eaLnBrk="1" latinLnBrk="0" hangingPunct="1">
              <a:spcBef>
                <a:spcPct val="20000"/>
              </a:spcBef>
              <a:buFont typeface="Arial" panose="020B0604020202020204" pitchFamily="34" charset="0"/>
              <a:buNone/>
              <a:defRPr lang="en-GB" sz="1800" kern="1200">
                <a:solidFill>
                  <a:srgbClr val="53565A"/>
                </a:solidFill>
                <a:latin typeface="+mn-lt"/>
                <a:ea typeface="+mn-ea"/>
                <a:cs typeface="+mn-cs"/>
              </a:defRPr>
            </a:lvl1pPr>
          </a:lstStyle>
          <a:p>
            <a:pPr lvl="0"/>
            <a:endParaRPr lang="en-GB" noProof="0"/>
          </a:p>
        </p:txBody>
      </p:sp>
      <p:sp>
        <p:nvSpPr>
          <p:cNvPr id="10" name="Segnaposto contenuto 9"/>
          <p:cNvSpPr>
            <a:spLocks noGrp="1"/>
          </p:cNvSpPr>
          <p:nvPr>
            <p:ph sz="quarter" idx="18"/>
          </p:nvPr>
        </p:nvSpPr>
        <p:spPr>
          <a:xfrm>
            <a:off x="647824" y="4221090"/>
            <a:ext cx="2340000" cy="360000"/>
          </a:xfrm>
          <a:prstGeom prst="rect">
            <a:avLst/>
          </a:prstGeom>
        </p:spPr>
        <p:txBody>
          <a:bodyPr lIns="91363" tIns="45682" rIns="91363" bIns="45682"/>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2" name="Segnaposto contenuto 9"/>
          <p:cNvSpPr>
            <a:spLocks noGrp="1"/>
          </p:cNvSpPr>
          <p:nvPr>
            <p:ph sz="quarter" idx="19"/>
          </p:nvPr>
        </p:nvSpPr>
        <p:spPr>
          <a:xfrm>
            <a:off x="3240112" y="4221090"/>
            <a:ext cx="2340000" cy="360000"/>
          </a:xfrm>
          <a:prstGeom prst="rect">
            <a:avLst/>
          </a:prstGeom>
        </p:spPr>
        <p:txBody>
          <a:bodyPr lIns="91363" tIns="45682" rIns="91363" bIns="45682"/>
          <a:lstStyle>
            <a:lvl1pPr marL="0" indent="0">
              <a:lnSpc>
                <a:spcPts val="2400"/>
              </a:lnSpc>
              <a:buNone/>
              <a:defRPr sz="1400">
                <a:solidFill>
                  <a:srgbClr val="53565A"/>
                </a:solidFill>
              </a:defRPr>
            </a:lvl1pPr>
          </a:lstStyle>
          <a:p>
            <a:pPr lvl="0"/>
            <a:r>
              <a:rPr lang="it-IT" smtClean="0"/>
              <a:t>Fare clic per modificare stili del testo dello schema</a:t>
            </a:r>
          </a:p>
        </p:txBody>
      </p:sp>
      <p:sp>
        <p:nvSpPr>
          <p:cNvPr id="13" name="Segnaposto contenuto 9"/>
          <p:cNvSpPr>
            <a:spLocks noGrp="1"/>
          </p:cNvSpPr>
          <p:nvPr>
            <p:ph sz="quarter" idx="20"/>
          </p:nvPr>
        </p:nvSpPr>
        <p:spPr>
          <a:xfrm>
            <a:off x="5832403" y="4221090"/>
            <a:ext cx="2340000" cy="360000"/>
          </a:xfrm>
          <a:prstGeom prst="rect">
            <a:avLst/>
          </a:prstGeom>
        </p:spPr>
        <p:txBody>
          <a:bodyPr lIns="91363" tIns="45682" rIns="91363" bIns="45682"/>
          <a:lstStyle>
            <a:lvl1pPr>
              <a:lnSpc>
                <a:spcPts val="2400"/>
              </a:lnSpc>
              <a:buNone/>
              <a:defRPr sz="1400">
                <a:solidFill>
                  <a:srgbClr val="53565A"/>
                </a:solidFill>
              </a:defRPr>
            </a:lvl1pPr>
          </a:lstStyle>
          <a:p>
            <a:pPr lvl="0"/>
            <a:r>
              <a:rPr lang="it-IT" smtClean="0"/>
              <a:t>Fare clic per modificare stili del testo dello schema</a:t>
            </a:r>
          </a:p>
        </p:txBody>
      </p:sp>
      <p:sp>
        <p:nvSpPr>
          <p:cNvPr id="11" name="Segnaposto numero diapositiva 6"/>
          <p:cNvSpPr>
            <a:spLocks noGrp="1"/>
          </p:cNvSpPr>
          <p:nvPr>
            <p:ph type="sldNum" sz="quarter" idx="21"/>
          </p:nvPr>
        </p:nvSpPr>
        <p:spPr/>
        <p:txBody>
          <a:bodyPr/>
          <a:lstStyle>
            <a:lvl1pPr>
              <a:defRPr/>
            </a:lvl1pPr>
          </a:lstStyle>
          <a:p>
            <a:pPr>
              <a:defRPr/>
            </a:pPr>
            <a:fld id="{22A44AD9-1F8D-43D5-A22C-9B13814DB86C}" type="slidenum">
              <a:rPr lang="it-IT"/>
              <a:pPr>
                <a:defRPr/>
              </a:pPr>
              <a:t>‹N›</a:t>
            </a:fld>
            <a:endParaRPr lang="it-IT" dirty="0"/>
          </a:p>
        </p:txBody>
      </p:sp>
      <p:sp>
        <p:nvSpPr>
          <p:cNvPr id="14" name="Titolo 1"/>
          <p:cNvSpPr>
            <a:spLocks noGrp="1"/>
          </p:cNvSpPr>
          <p:nvPr>
            <p:ph type="title" hasCustomPrompt="1"/>
          </p:nvPr>
        </p:nvSpPr>
        <p:spPr>
          <a:xfrm>
            <a:off x="1353601" y="332698"/>
            <a:ext cx="6418800" cy="360000"/>
          </a:xfrm>
          <a:prstGeom prst="rect">
            <a:avLst/>
          </a:prstGeom>
        </p:spPr>
        <p:txBody>
          <a:bodyPr lIns="91363" tIns="45682" rIns="91363" bIns="45682"/>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5" name="Segnaposto testo 4"/>
          <p:cNvSpPr>
            <a:spLocks noGrp="1"/>
          </p:cNvSpPr>
          <p:nvPr>
            <p:ph type="body" sz="quarter" idx="11" hasCustomPrompt="1"/>
          </p:nvPr>
        </p:nvSpPr>
        <p:spPr>
          <a:xfrm>
            <a:off x="1353601" y="692736"/>
            <a:ext cx="6418800" cy="360000"/>
          </a:xfrm>
          <a:prstGeom prst="rect">
            <a:avLst/>
          </a:prstGeom>
        </p:spPr>
        <p:txBody>
          <a:bodyPr lIns="91363" tIns="45682" rIns="91363" bIns="45682"/>
          <a:lstStyle>
            <a:lvl1pPr marL="0" indent="0" algn="l" defTabSz="45681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815" indent="0">
              <a:buNone/>
              <a:defRPr/>
            </a:lvl2pPr>
            <a:lvl3pPr marL="913630" indent="0">
              <a:buNone/>
              <a:defRPr/>
            </a:lvl3pPr>
            <a:lvl4pPr marL="1370445" indent="0">
              <a:buNone/>
              <a:defRPr/>
            </a:lvl4pPr>
            <a:lvl5pPr marL="1827260" indent="0">
              <a:buNone/>
              <a:defRPr/>
            </a:lvl5pPr>
          </a:lstStyle>
          <a:p>
            <a:pPr lvl="0"/>
            <a:r>
              <a:rPr lang="it-IT" dirty="0" smtClean="0"/>
              <a:t>Sottotitolo</a:t>
            </a:r>
          </a:p>
        </p:txBody>
      </p:sp>
    </p:spTree>
    <p:extLst>
      <p:ext uri="{BB962C8B-B14F-4D97-AF65-F5344CB8AC3E}">
        <p14:creationId xmlns="" xmlns:p14="http://schemas.microsoft.com/office/powerpoint/2010/main" val="1094590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single column text">
    <p:spTree>
      <p:nvGrpSpPr>
        <p:cNvPr id="1" name=""/>
        <p:cNvGrpSpPr/>
        <p:nvPr/>
      </p:nvGrpSpPr>
      <p:grpSpPr>
        <a:xfrm>
          <a:off x="0" y="0"/>
          <a:ext cx="0" cy="0"/>
          <a:chOff x="0" y="0"/>
          <a:chExt cx="0" cy="0"/>
        </a:xfrm>
      </p:grpSpPr>
      <p:sp>
        <p:nvSpPr>
          <p:cNvPr id="6" name="Sottotitolo 2"/>
          <p:cNvSpPr txBox="1">
            <a:spLocks/>
          </p:cNvSpPr>
          <p:nvPr userDrawn="1"/>
        </p:nvSpPr>
        <p:spPr>
          <a:xfrm>
            <a:off x="325440" y="1692275"/>
            <a:ext cx="8355012" cy="4283075"/>
          </a:xfrm>
          <a:prstGeom prst="rect">
            <a:avLst/>
          </a:prstGeom>
        </p:spPr>
        <p:txBody>
          <a:bodyPr lIns="91391" tIns="0" rIns="91391" bIns="45696"/>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955" fontAlgn="auto">
              <a:spcAft>
                <a:spcPts val="0"/>
              </a:spcAft>
              <a:buFont typeface="Arial"/>
              <a:buNone/>
              <a:defRPr/>
            </a:pPr>
            <a:endParaRPr lang="it-IT" dirty="0">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91" tIns="45696" rIns="91391" bIns="45696"/>
          <a:lstStyle>
            <a:lvl1pPr marL="0" indent="0">
              <a:lnSpc>
                <a:spcPts val="2799"/>
              </a:lnSpc>
              <a:buNone/>
              <a:defRPr sz="1800" baseline="0">
                <a:solidFill>
                  <a:srgbClr val="53565A"/>
                </a:solidFill>
                <a:latin typeface="Arial" panose="020B0604020202020204" pitchFamily="34" charset="0"/>
                <a:cs typeface="Arial" panose="020B0604020202020204" pitchFamily="34" charset="0"/>
              </a:defRPr>
            </a:lvl1pPr>
            <a:lvl2pPr marL="456955" indent="0">
              <a:buNone/>
              <a:defRPr sz="1800">
                <a:solidFill>
                  <a:srgbClr val="ADADAD"/>
                </a:solidFill>
                <a:latin typeface="Arial" panose="020B0604020202020204" pitchFamily="34" charset="0"/>
                <a:cs typeface="Arial" panose="020B0604020202020204" pitchFamily="34" charset="0"/>
              </a:defRPr>
            </a:lvl2pPr>
            <a:lvl3pPr marL="913910" indent="0">
              <a:buNone/>
              <a:defRPr sz="1800">
                <a:solidFill>
                  <a:srgbClr val="ADADAD"/>
                </a:solidFill>
                <a:latin typeface="Arial" panose="020B0604020202020204" pitchFamily="34" charset="0"/>
                <a:cs typeface="Arial" panose="020B0604020202020204" pitchFamily="34" charset="0"/>
              </a:defRPr>
            </a:lvl3pPr>
            <a:lvl4pPr marL="1370865" indent="0">
              <a:buNone/>
              <a:defRPr sz="1800">
                <a:solidFill>
                  <a:srgbClr val="ADADAD"/>
                </a:solidFill>
                <a:latin typeface="Arial" panose="020B0604020202020204" pitchFamily="34" charset="0"/>
                <a:cs typeface="Arial" panose="020B0604020202020204" pitchFamily="34" charset="0"/>
              </a:defRPr>
            </a:lvl4pPr>
            <a:lvl5pPr marL="1827820" indent="0">
              <a:buNone/>
              <a:defRPr sz="1800">
                <a:solidFill>
                  <a:srgbClr val="ADADAD"/>
                </a:solidFill>
                <a:latin typeface="Arial" panose="020B0604020202020204" pitchFamily="34" charset="0"/>
                <a:cs typeface="Arial" panose="020B0604020202020204" pitchFamily="34" charset="0"/>
              </a:defRPr>
            </a:lvl5pPr>
          </a:lstStyle>
          <a:p>
            <a:pPr lvl="0"/>
            <a:r>
              <a:rPr lang="it-IT" dirty="0" smtClean="0"/>
              <a:t> Testo su una colonna</a:t>
            </a:r>
          </a:p>
        </p:txBody>
      </p:sp>
      <p:sp>
        <p:nvSpPr>
          <p:cNvPr id="2"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5"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
        <p:nvSpPr>
          <p:cNvPr id="7" name="Segnaposto numero diapositiva 6"/>
          <p:cNvSpPr>
            <a:spLocks noGrp="1"/>
          </p:cNvSpPr>
          <p:nvPr>
            <p:ph type="sldNum" sz="quarter" idx="12"/>
          </p:nvPr>
        </p:nvSpPr>
        <p:spPr>
          <a:xfrm>
            <a:off x="4788024" y="6309320"/>
            <a:ext cx="514350" cy="365125"/>
          </a:xfrm>
        </p:spPr>
        <p:txBody>
          <a:bodyPr/>
          <a:lstStyle>
            <a:lvl1pPr algn="r">
              <a:defRPr sz="1200">
                <a:solidFill>
                  <a:srgbClr val="A8A9AD"/>
                </a:solidFill>
              </a:defRPr>
            </a:lvl1pPr>
          </a:lstStyle>
          <a:p>
            <a:pPr>
              <a:defRPr/>
            </a:pPr>
            <a:fld id="{200CA9A3-9FF2-47CF-8C5F-52462FBD7B1B}" type="slidenum">
              <a:rPr lang="it-IT"/>
              <a:pPr>
                <a:defRPr/>
              </a:pPr>
              <a:t>‹N›</a:t>
            </a:fld>
            <a:endParaRPr lang="it-IT"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5" name="Sottotitolo 2"/>
          <p:cNvSpPr txBox="1">
            <a:spLocks/>
          </p:cNvSpPr>
          <p:nvPr userDrawn="1"/>
        </p:nvSpPr>
        <p:spPr>
          <a:xfrm>
            <a:off x="325440" y="1692275"/>
            <a:ext cx="8355012" cy="4283075"/>
          </a:xfrm>
          <a:prstGeom prst="rect">
            <a:avLst/>
          </a:prstGeom>
        </p:spPr>
        <p:txBody>
          <a:bodyPr lIns="91391" tIns="0" rIns="91391" bIns="45696"/>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955" fontAlgn="auto">
              <a:spcAft>
                <a:spcPts val="0"/>
              </a:spcAft>
              <a:buFont typeface="Arial"/>
              <a:buNone/>
              <a:defRPr/>
            </a:pPr>
            <a:endParaRPr lang="it-IT" dirty="0">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91" tIns="45696" rIns="91391" bIns="45696" numCol="2" spcCol="287846"/>
          <a:lstStyle>
            <a:lvl1pPr marL="0" indent="0">
              <a:lnSpc>
                <a:spcPts val="2799"/>
              </a:lnSpc>
              <a:buNone/>
              <a:defRPr sz="1800" b="0">
                <a:solidFill>
                  <a:srgbClr val="53565A"/>
                </a:solidFill>
                <a:latin typeface="Arial" panose="020B0604020202020204" pitchFamily="34" charset="0"/>
                <a:cs typeface="Arial" panose="020B0604020202020204" pitchFamily="34" charset="0"/>
              </a:defRPr>
            </a:lvl1pPr>
            <a:lvl2pPr marL="456955" indent="0">
              <a:buNone/>
              <a:defRPr sz="1800">
                <a:solidFill>
                  <a:srgbClr val="ADADAD"/>
                </a:solidFill>
                <a:latin typeface="Arial" panose="020B0604020202020204" pitchFamily="34" charset="0"/>
                <a:cs typeface="Arial" panose="020B0604020202020204" pitchFamily="34" charset="0"/>
              </a:defRPr>
            </a:lvl2pPr>
            <a:lvl3pPr marL="913910" indent="0">
              <a:buNone/>
              <a:defRPr sz="1800">
                <a:solidFill>
                  <a:srgbClr val="ADADAD"/>
                </a:solidFill>
                <a:latin typeface="Arial" panose="020B0604020202020204" pitchFamily="34" charset="0"/>
                <a:cs typeface="Arial" panose="020B0604020202020204" pitchFamily="34" charset="0"/>
              </a:defRPr>
            </a:lvl3pPr>
            <a:lvl4pPr marL="1370865" indent="0">
              <a:buNone/>
              <a:defRPr sz="1800">
                <a:solidFill>
                  <a:srgbClr val="ADADAD"/>
                </a:solidFill>
                <a:latin typeface="Arial" panose="020B0604020202020204" pitchFamily="34" charset="0"/>
                <a:cs typeface="Arial" panose="020B0604020202020204" pitchFamily="34" charset="0"/>
              </a:defRPr>
            </a:lvl4pPr>
            <a:lvl5pPr marL="1827820" indent="0">
              <a:buNone/>
              <a:defRPr sz="1800">
                <a:solidFill>
                  <a:srgbClr val="ADADAD"/>
                </a:solidFill>
                <a:latin typeface="Arial" panose="020B0604020202020204" pitchFamily="34" charset="0"/>
                <a:cs typeface="Arial" panose="020B0604020202020204" pitchFamily="34" charset="0"/>
              </a:defRPr>
            </a:lvl5pPr>
          </a:lstStyle>
          <a:p>
            <a:pPr lvl="0"/>
            <a:r>
              <a:rPr lang="it-IT" dirty="0" smtClean="0"/>
              <a:t>Testo su due colonne</a:t>
            </a:r>
          </a:p>
        </p:txBody>
      </p:sp>
      <p:sp>
        <p:nvSpPr>
          <p:cNvPr id="6"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6110644E-192B-4CEB-9353-BFC673122348}" type="slidenum">
              <a:rPr lang="it-IT"/>
              <a:pPr>
                <a:defRPr/>
              </a:pPr>
              <a:t>‹N›</a:t>
            </a:fld>
            <a:endParaRPr lang="it-IT"/>
          </a:p>
        </p:txBody>
      </p:sp>
      <p:sp>
        <p:nvSpPr>
          <p:cNvPr id="13"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4"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
    <p:spTree>
      <p:nvGrpSpPr>
        <p:cNvPr id="1" name=""/>
        <p:cNvGrpSpPr/>
        <p:nvPr/>
      </p:nvGrpSpPr>
      <p:grpSpPr>
        <a:xfrm>
          <a:off x="0" y="0"/>
          <a:ext cx="0" cy="0"/>
          <a:chOff x="0" y="0"/>
          <a:chExt cx="0" cy="0"/>
        </a:xfrm>
      </p:grpSpPr>
      <p:sp>
        <p:nvSpPr>
          <p:cNvPr id="5" name="Sottotitolo 2"/>
          <p:cNvSpPr txBox="1">
            <a:spLocks/>
          </p:cNvSpPr>
          <p:nvPr userDrawn="1"/>
        </p:nvSpPr>
        <p:spPr>
          <a:xfrm>
            <a:off x="325440" y="1692275"/>
            <a:ext cx="8355012" cy="4283075"/>
          </a:xfrm>
          <a:prstGeom prst="rect">
            <a:avLst/>
          </a:prstGeom>
        </p:spPr>
        <p:txBody>
          <a:bodyPr lIns="91391" tIns="0" rIns="91391" bIns="45696"/>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955" fontAlgn="auto">
              <a:spcAft>
                <a:spcPts val="0"/>
              </a:spcAft>
              <a:buFont typeface="Arial"/>
              <a:buNone/>
              <a:defRPr/>
            </a:pPr>
            <a:endParaRPr lang="it-IT" dirty="0">
              <a:cs typeface="Arial"/>
            </a:endParaRPr>
          </a:p>
        </p:txBody>
      </p:sp>
      <p:sp>
        <p:nvSpPr>
          <p:cNvPr id="3" name="Segnaposto testo 2"/>
          <p:cNvSpPr>
            <a:spLocks noGrp="1"/>
          </p:cNvSpPr>
          <p:nvPr>
            <p:ph type="body" sz="quarter" idx="10" hasCustomPrompt="1"/>
          </p:nvPr>
        </p:nvSpPr>
        <p:spPr>
          <a:xfrm>
            <a:off x="324002" y="1692006"/>
            <a:ext cx="8355600" cy="4284000"/>
          </a:xfrm>
          <a:prstGeom prst="rect">
            <a:avLst/>
          </a:prstGeom>
        </p:spPr>
        <p:txBody>
          <a:bodyPr lIns="91391" tIns="45696" rIns="91391" bIns="45696"/>
          <a:lstStyle>
            <a:lvl1pPr marL="1075751" indent="179291">
              <a:lnSpc>
                <a:spcPts val="2100"/>
              </a:lnSpc>
              <a:buFont typeface="Wingdings" pitchFamily="2" charset="2"/>
              <a:buChar char="§"/>
              <a:defRPr sz="1400" baseline="0">
                <a:solidFill>
                  <a:srgbClr val="53565A"/>
                </a:solidFill>
                <a:latin typeface="Arial" panose="020B0604020202020204" pitchFamily="34" charset="0"/>
                <a:cs typeface="Arial" panose="020B0604020202020204" pitchFamily="34" charset="0"/>
              </a:defRPr>
            </a:lvl1pPr>
            <a:lvl2pPr marL="1434330" indent="-179291">
              <a:lnSpc>
                <a:spcPts val="2100"/>
              </a:lnSpc>
              <a:buClr>
                <a:srgbClr val="A8A9AD"/>
              </a:buClr>
              <a:buFont typeface="Arial" pitchFamily="34" charset="0"/>
              <a:buChar char="›"/>
              <a:defRPr sz="1200">
                <a:solidFill>
                  <a:srgbClr val="53565A"/>
                </a:solidFill>
                <a:latin typeface="Arial" panose="020B0604020202020204" pitchFamily="34" charset="0"/>
                <a:cs typeface="Arial" panose="020B0604020202020204" pitchFamily="34" charset="0"/>
              </a:defRPr>
            </a:lvl2pPr>
            <a:lvl3pPr marL="1612036" marR="0" indent="-177705" algn="l" defTabSz="913910" rtl="0" eaLnBrk="1" fontAlgn="auto" latinLnBrk="0" hangingPunct="1">
              <a:lnSpc>
                <a:spcPts val="2100"/>
              </a:lnSpc>
              <a:spcBef>
                <a:spcPct val="20000"/>
              </a:spcBef>
              <a:spcAft>
                <a:spcPts val="0"/>
              </a:spcAft>
              <a:buClr>
                <a:srgbClr val="A8A9AD"/>
              </a:buClr>
              <a:buSzTx/>
              <a:buFont typeface="Arial" pitchFamily="34" charset="0"/>
              <a:buChar char="−"/>
              <a:tabLst/>
              <a:defRPr sz="1000">
                <a:solidFill>
                  <a:srgbClr val="53565A"/>
                </a:solidFill>
                <a:latin typeface="Arial" panose="020B0604020202020204" pitchFamily="34" charset="0"/>
                <a:cs typeface="Arial" panose="020B0604020202020204" pitchFamily="34" charset="0"/>
              </a:defRPr>
            </a:lvl3pPr>
            <a:lvl4pPr marL="1370865" indent="0">
              <a:buNone/>
              <a:defRPr sz="1800">
                <a:solidFill>
                  <a:srgbClr val="ADADAD"/>
                </a:solidFill>
                <a:latin typeface="Arial" panose="020B0604020202020204" pitchFamily="34" charset="0"/>
                <a:cs typeface="Arial" panose="020B0604020202020204" pitchFamily="34" charset="0"/>
              </a:defRPr>
            </a:lvl4pPr>
            <a:lvl5pPr marL="1827820" indent="0">
              <a:buNone/>
              <a:defRPr sz="1800">
                <a:solidFill>
                  <a:srgbClr val="ADADAD"/>
                </a:solidFill>
                <a:latin typeface="Arial" panose="020B0604020202020204" pitchFamily="34" charset="0"/>
                <a:cs typeface="Arial" panose="020B0604020202020204" pitchFamily="34" charset="0"/>
              </a:defRPr>
            </a:lvl5pPr>
          </a:lstStyle>
          <a:p>
            <a:pPr lvl="0"/>
            <a:r>
              <a:rPr lang="it-IT" dirty="0" err="1" smtClean="0"/>
              <a:t>Bullet</a:t>
            </a:r>
            <a:r>
              <a:rPr lang="it-IT" dirty="0" smtClean="0"/>
              <a:t> 1° livello</a:t>
            </a:r>
          </a:p>
          <a:p>
            <a:pPr lvl="1"/>
            <a:r>
              <a:rPr lang="it-IT" dirty="0" err="1" smtClean="0"/>
              <a:t>Bullet</a:t>
            </a:r>
            <a:r>
              <a:rPr lang="it-IT" dirty="0" smtClean="0"/>
              <a:t> 2° livello</a:t>
            </a:r>
          </a:p>
          <a:p>
            <a:pPr lvl="2"/>
            <a:r>
              <a:rPr lang="it-IT" dirty="0" err="1" smtClean="0"/>
              <a:t>Bullet</a:t>
            </a:r>
            <a:r>
              <a:rPr lang="it-IT" dirty="0" smtClean="0"/>
              <a:t> 3° livello</a:t>
            </a:r>
          </a:p>
        </p:txBody>
      </p:sp>
      <p:sp>
        <p:nvSpPr>
          <p:cNvPr id="6"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BE0B9A1A-85C1-4544-80DF-DF1ED4AB266B}" type="slidenum">
              <a:rPr lang="it-IT"/>
              <a:pPr>
                <a:defRPr/>
              </a:pPr>
              <a:t>‹N›</a:t>
            </a:fld>
            <a:endParaRPr lang="it-IT"/>
          </a:p>
        </p:txBody>
      </p:sp>
      <p:sp>
        <p:nvSpPr>
          <p:cNvPr id="13"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4"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Sottotitolo 2"/>
          <p:cNvSpPr txBox="1">
            <a:spLocks/>
          </p:cNvSpPr>
          <p:nvPr userDrawn="1"/>
        </p:nvSpPr>
        <p:spPr>
          <a:xfrm>
            <a:off x="325440" y="1692275"/>
            <a:ext cx="8355012" cy="4283075"/>
          </a:xfrm>
          <a:prstGeom prst="rect">
            <a:avLst/>
          </a:prstGeom>
        </p:spPr>
        <p:txBody>
          <a:bodyPr lIns="91391" tIns="0" rIns="91391" bIns="45696"/>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955" fontAlgn="auto">
              <a:spcAft>
                <a:spcPts val="0"/>
              </a:spcAft>
              <a:buFont typeface="Arial"/>
              <a:buNone/>
              <a:defRPr/>
            </a:pPr>
            <a:endParaRPr lang="it-IT" dirty="0">
              <a:cs typeface="Arial"/>
            </a:endParaRPr>
          </a:p>
        </p:txBody>
      </p:sp>
      <p:sp>
        <p:nvSpPr>
          <p:cNvPr id="5"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0166376F-C746-4CDC-B71A-AD65FA8300B7}" type="slidenum">
              <a:rPr lang="it-IT"/>
              <a:pPr>
                <a:defRPr/>
              </a:pPr>
              <a:t>‹N›</a:t>
            </a:fld>
            <a:endParaRPr lang="it-IT"/>
          </a:p>
        </p:txBody>
      </p:sp>
      <p:sp>
        <p:nvSpPr>
          <p:cNvPr id="12"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
    <p:spTree>
      <p:nvGrpSpPr>
        <p:cNvPr id="1" name=""/>
        <p:cNvGrpSpPr/>
        <p:nvPr/>
      </p:nvGrpSpPr>
      <p:grpSpPr>
        <a:xfrm>
          <a:off x="0" y="0"/>
          <a:ext cx="0" cy="0"/>
          <a:chOff x="0" y="0"/>
          <a:chExt cx="0" cy="0"/>
        </a:xfrm>
      </p:grpSpPr>
      <p:sp>
        <p:nvSpPr>
          <p:cNvPr id="4" name="Sottotitolo 2"/>
          <p:cNvSpPr txBox="1">
            <a:spLocks/>
          </p:cNvSpPr>
          <p:nvPr userDrawn="1"/>
        </p:nvSpPr>
        <p:spPr>
          <a:xfrm>
            <a:off x="325440" y="1692275"/>
            <a:ext cx="8355012" cy="4283075"/>
          </a:xfrm>
          <a:prstGeom prst="rect">
            <a:avLst/>
          </a:prstGeom>
        </p:spPr>
        <p:txBody>
          <a:bodyPr lIns="91391" tIns="0" rIns="91391" bIns="45696"/>
          <a:lstStyle>
            <a:lvl1pPr marL="0" indent="0" algn="l" defTabSz="914400" rtl="0" eaLnBrk="1" latinLnBrk="0" hangingPunct="1">
              <a:lnSpc>
                <a:spcPts val="2800"/>
              </a:lnSpc>
              <a:spcBef>
                <a:spcPct val="20000"/>
              </a:spcBef>
              <a:buFont typeface="Arial" panose="020B0604020202020204"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defTabSz="456955" fontAlgn="auto">
              <a:spcAft>
                <a:spcPts val="0"/>
              </a:spcAft>
              <a:buFont typeface="Arial"/>
              <a:buNone/>
              <a:defRPr/>
            </a:pPr>
            <a:endParaRPr lang="it-IT" dirty="0">
              <a:cs typeface="Arial"/>
            </a:endParaRPr>
          </a:p>
        </p:txBody>
      </p:sp>
      <p:sp>
        <p:nvSpPr>
          <p:cNvPr id="5" name="Segnaposto numero diapositiva 6"/>
          <p:cNvSpPr>
            <a:spLocks noGrp="1"/>
          </p:cNvSpPr>
          <p:nvPr>
            <p:ph type="sldNum" sz="quarter" idx="12"/>
          </p:nvPr>
        </p:nvSpPr>
        <p:spPr/>
        <p:txBody>
          <a:bodyPr/>
          <a:lstStyle>
            <a:lvl1pPr algn="r">
              <a:defRPr sz="1200">
                <a:solidFill>
                  <a:srgbClr val="A8A9AD"/>
                </a:solidFill>
              </a:defRPr>
            </a:lvl1pPr>
          </a:lstStyle>
          <a:p>
            <a:pPr>
              <a:defRPr/>
            </a:pPr>
            <a:fld id="{29B593E8-E827-4253-8BAB-685C84D5A6C1}" type="slidenum">
              <a:rPr lang="it-IT"/>
              <a:pPr>
                <a:defRPr/>
              </a:pPr>
              <a:t>‹N›</a:t>
            </a:fld>
            <a:endParaRPr lang="it-IT"/>
          </a:p>
        </p:txBody>
      </p:sp>
      <p:sp>
        <p:nvSpPr>
          <p:cNvPr id="12"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
        <p:nvSpPr>
          <p:cNvPr id="9" name="Segnaposto tabella 8"/>
          <p:cNvSpPr>
            <a:spLocks noGrp="1"/>
          </p:cNvSpPr>
          <p:nvPr>
            <p:ph type="tbl" sz="quarter" idx="13"/>
          </p:nvPr>
        </p:nvSpPr>
        <p:spPr>
          <a:xfrm>
            <a:off x="324002" y="1692006"/>
            <a:ext cx="8355600" cy="4284000"/>
          </a:xfrm>
          <a:prstGeom prst="rect">
            <a:avLst/>
          </a:prstGeom>
        </p:spPr>
        <p:txBody>
          <a:bodyPr lIns="91391" tIns="45696" rIns="91391" bIns="45696"/>
          <a:lstStyle>
            <a:lvl1pPr>
              <a:buNone/>
              <a:defRPr sz="1200">
                <a:solidFill>
                  <a:srgbClr val="53565A"/>
                </a:solidFill>
              </a:defRPr>
            </a:lvl1pPr>
          </a:lstStyle>
          <a:p>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4" name="Segnaposto numero diapositiva 6"/>
          <p:cNvSpPr>
            <a:spLocks noGrp="1"/>
          </p:cNvSpPr>
          <p:nvPr>
            <p:ph type="sldNum" sz="quarter" idx="12"/>
          </p:nvPr>
        </p:nvSpPr>
        <p:spPr/>
        <p:txBody>
          <a:bodyPr/>
          <a:lstStyle>
            <a:lvl1pPr>
              <a:defRPr/>
            </a:lvl1pPr>
          </a:lstStyle>
          <a:p>
            <a:pPr>
              <a:defRPr/>
            </a:pPr>
            <a:fld id="{690DF2AB-1174-4748-B4E1-9C3CE13F4EF1}" type="slidenum">
              <a:rPr lang="it-IT"/>
              <a:pPr>
                <a:defRPr/>
              </a:pPr>
              <a:t>‹N›</a:t>
            </a:fld>
            <a:endParaRPr lang="it-IT" dirty="0"/>
          </a:p>
        </p:txBody>
      </p:sp>
      <p:sp>
        <p:nvSpPr>
          <p:cNvPr id="9"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0"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3" name="Segnaposto immagine 2"/>
          <p:cNvSpPr>
            <a:spLocks noGrp="1"/>
          </p:cNvSpPr>
          <p:nvPr>
            <p:ph type="pic" idx="1" hasCustomPrompt="1"/>
          </p:nvPr>
        </p:nvSpPr>
        <p:spPr>
          <a:xfrm>
            <a:off x="400715" y="1808827"/>
            <a:ext cx="8286084" cy="4114800"/>
          </a:xfrm>
          <a:prstGeom prst="rect">
            <a:avLst/>
          </a:prstGeom>
        </p:spPr>
        <p:txBody>
          <a:bodyPr lIns="91391" tIns="45696" rIns="91391" bIns="45696"/>
          <a:lstStyle>
            <a:lvl1pPr marL="0" indent="0">
              <a:buNone/>
              <a:defRPr sz="1800">
                <a:solidFill>
                  <a:srgbClr val="53565A"/>
                </a:solidFill>
              </a:defRPr>
            </a:lvl1pPr>
            <a:lvl2pPr marL="456955" indent="0">
              <a:buNone/>
              <a:defRPr sz="2800"/>
            </a:lvl2pPr>
            <a:lvl3pPr marL="913910" indent="0">
              <a:buNone/>
              <a:defRPr sz="2400"/>
            </a:lvl3pPr>
            <a:lvl4pPr marL="1370865" indent="0">
              <a:buNone/>
              <a:defRPr sz="2000"/>
            </a:lvl4pPr>
            <a:lvl5pPr marL="1827820" indent="0">
              <a:buNone/>
              <a:defRPr sz="2000"/>
            </a:lvl5pPr>
            <a:lvl6pPr marL="2284775" indent="0">
              <a:buNone/>
              <a:defRPr sz="2000"/>
            </a:lvl6pPr>
            <a:lvl7pPr marL="2741730" indent="0">
              <a:buNone/>
              <a:defRPr sz="2000"/>
            </a:lvl7pPr>
            <a:lvl8pPr marL="3198684" indent="0">
              <a:buNone/>
              <a:defRPr sz="2000"/>
            </a:lvl8pPr>
            <a:lvl9pPr marL="3655640" indent="0">
              <a:buNone/>
              <a:defRPr sz="2000"/>
            </a:lvl9pPr>
          </a:lstStyle>
          <a:p>
            <a:pPr lvl="0"/>
            <a:r>
              <a:rPr lang="it-IT" noProof="0" dirty="0" smtClean="0"/>
              <a:t>Immagine</a:t>
            </a:r>
            <a:endParaRPr lang="it-IT" noProof="0" dirty="0"/>
          </a:p>
        </p:txBody>
      </p:sp>
      <p:sp>
        <p:nvSpPr>
          <p:cNvPr id="5" name="Segnaposto numero diapositiva 6"/>
          <p:cNvSpPr>
            <a:spLocks noGrp="1"/>
          </p:cNvSpPr>
          <p:nvPr>
            <p:ph type="sldNum" sz="quarter" idx="12"/>
          </p:nvPr>
        </p:nvSpPr>
        <p:spPr/>
        <p:txBody>
          <a:bodyPr/>
          <a:lstStyle>
            <a:lvl1pPr>
              <a:defRPr/>
            </a:lvl1pPr>
          </a:lstStyle>
          <a:p>
            <a:pPr>
              <a:defRPr/>
            </a:pPr>
            <a:fld id="{E62449D3-1F2B-4E72-AF92-71A4FD21A9A7}" type="slidenum">
              <a:rPr lang="it-IT"/>
              <a:pPr>
                <a:defRPr/>
              </a:pPr>
              <a:t>‹N›</a:t>
            </a:fld>
            <a:endParaRPr lang="it-IT" dirty="0"/>
          </a:p>
        </p:txBody>
      </p:sp>
      <p:sp>
        <p:nvSpPr>
          <p:cNvPr id="12" name="Titolo 1"/>
          <p:cNvSpPr>
            <a:spLocks noGrp="1"/>
          </p:cNvSpPr>
          <p:nvPr>
            <p:ph type="title" hasCustomPrompt="1"/>
          </p:nvPr>
        </p:nvSpPr>
        <p:spPr>
          <a:xfrm>
            <a:off x="1353601" y="332698"/>
            <a:ext cx="6418800" cy="360000"/>
          </a:xfrm>
          <a:prstGeom prst="rect">
            <a:avLst/>
          </a:prstGeom>
        </p:spPr>
        <p:txBody>
          <a:bodyPr lIns="91391" tIns="45696" rIns="91391" bIns="45696"/>
          <a:lstStyle>
            <a:lvl1pPr algn="l">
              <a:defRPr lang="it-IT" sz="2400" b="0" kern="1200" dirty="0">
                <a:solidFill>
                  <a:srgbClr val="0033A0"/>
                </a:solidFill>
                <a:latin typeface="Arial"/>
                <a:ea typeface="+mn-ea"/>
                <a:cs typeface="Arial"/>
              </a:defRPr>
            </a:lvl1pPr>
          </a:lstStyle>
          <a:p>
            <a:pPr lvl="0"/>
            <a:r>
              <a:rPr lang="it-IT" dirty="0" smtClean="0"/>
              <a:t>Titolo</a:t>
            </a:r>
            <a:endParaRPr lang="it-IT" dirty="0"/>
          </a:p>
        </p:txBody>
      </p:sp>
      <p:sp>
        <p:nvSpPr>
          <p:cNvPr id="13" name="Segnaposto testo 4"/>
          <p:cNvSpPr>
            <a:spLocks noGrp="1"/>
          </p:cNvSpPr>
          <p:nvPr>
            <p:ph type="body" sz="quarter" idx="11" hasCustomPrompt="1"/>
          </p:nvPr>
        </p:nvSpPr>
        <p:spPr>
          <a:xfrm>
            <a:off x="1353601" y="692736"/>
            <a:ext cx="6418800" cy="360000"/>
          </a:xfrm>
          <a:prstGeom prst="rect">
            <a:avLst/>
          </a:prstGeom>
        </p:spPr>
        <p:txBody>
          <a:bodyPr lIns="91391" tIns="45696" rIns="91391" bIns="45696"/>
          <a:lstStyle>
            <a:lvl1pPr marL="0" indent="0" algn="l" defTabSz="456955" rtl="0" eaLnBrk="1" latinLnBrk="0" hangingPunct="1">
              <a:lnSpc>
                <a:spcPts val="2799"/>
              </a:lnSpc>
              <a:spcBef>
                <a:spcPct val="0"/>
              </a:spcBef>
              <a:buNone/>
              <a:defRPr lang="it-IT" sz="2000" b="0" kern="1200" cap="none" baseline="0" dirty="0">
                <a:solidFill>
                  <a:srgbClr val="0033A0"/>
                </a:solidFill>
                <a:latin typeface="Arial"/>
                <a:ea typeface="+mj-ea"/>
                <a:cs typeface="Arial"/>
              </a:defRPr>
            </a:lvl1pPr>
            <a:lvl2pPr marL="456955" indent="0">
              <a:buNone/>
              <a:defRPr/>
            </a:lvl2pPr>
            <a:lvl3pPr marL="913910" indent="0">
              <a:buNone/>
              <a:defRPr/>
            </a:lvl3pPr>
            <a:lvl4pPr marL="1370865" indent="0">
              <a:buNone/>
              <a:defRPr/>
            </a:lvl4pPr>
            <a:lvl5pPr marL="1827820" indent="0">
              <a:buNone/>
              <a:defRPr/>
            </a:lvl5pPr>
          </a:lstStyle>
          <a:p>
            <a:pPr lvl="0"/>
            <a:r>
              <a:rPr lang="it-IT" dirty="0" smtClean="0"/>
              <a:t>Sottotitolo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ttangolo 8"/>
          <p:cNvSpPr/>
          <p:nvPr userDrawn="1"/>
        </p:nvSpPr>
        <p:spPr>
          <a:xfrm>
            <a:off x="388945" y="338145"/>
            <a:ext cx="700087" cy="700087"/>
          </a:xfrm>
          <a:prstGeom prst="rect">
            <a:avLst/>
          </a:prstGeom>
          <a:noFill/>
          <a:ln w="19050" cmpd="sng">
            <a:solidFill>
              <a:srgbClr val="0033A0"/>
            </a:solidFill>
          </a:ln>
          <a:effectLst/>
        </p:spPr>
        <p:style>
          <a:lnRef idx="1">
            <a:schemeClr val="accent1"/>
          </a:lnRef>
          <a:fillRef idx="3">
            <a:schemeClr val="accent1"/>
          </a:fillRef>
          <a:effectRef idx="2">
            <a:schemeClr val="accent1"/>
          </a:effectRef>
          <a:fontRef idx="minor">
            <a:schemeClr val="lt1"/>
          </a:fontRef>
        </p:style>
        <p:txBody>
          <a:bodyPr lIns="91391" tIns="45696" rIns="91391" bIns="45696" anchor="ctr"/>
          <a:lstStyle/>
          <a:p>
            <a:pPr algn="ctr" fontAlgn="auto">
              <a:spcBef>
                <a:spcPts val="0"/>
              </a:spcBef>
              <a:spcAft>
                <a:spcPts val="0"/>
              </a:spcAft>
              <a:defRPr/>
            </a:pPr>
            <a:endParaRPr lang="it-IT">
              <a:ln w="28575" cmpd="sng">
                <a:solidFill>
                  <a:schemeClr val="tx1"/>
                </a:solidFill>
              </a:ln>
            </a:endParaRPr>
          </a:p>
        </p:txBody>
      </p:sp>
      <p:sp>
        <p:nvSpPr>
          <p:cNvPr id="10" name="Rettangolo 9"/>
          <p:cNvSpPr/>
          <p:nvPr userDrawn="1"/>
        </p:nvSpPr>
        <p:spPr>
          <a:xfrm>
            <a:off x="769945" y="1103318"/>
            <a:ext cx="319087" cy="319087"/>
          </a:xfrm>
          <a:prstGeom prst="rect">
            <a:avLst/>
          </a:prstGeom>
          <a:noFill/>
          <a:ln w="19050" cmpd="sng">
            <a:solidFill>
              <a:srgbClr val="1BB158"/>
            </a:solidFill>
          </a:ln>
          <a:effectLst/>
        </p:spPr>
        <p:style>
          <a:lnRef idx="1">
            <a:schemeClr val="accent1"/>
          </a:lnRef>
          <a:fillRef idx="3">
            <a:schemeClr val="accent1"/>
          </a:fillRef>
          <a:effectRef idx="2">
            <a:schemeClr val="accent1"/>
          </a:effectRef>
          <a:fontRef idx="minor">
            <a:schemeClr val="lt1"/>
          </a:fontRef>
        </p:style>
        <p:txBody>
          <a:bodyPr lIns="91391" tIns="45696" rIns="91391" bIns="45696" anchor="ctr"/>
          <a:lstStyle/>
          <a:p>
            <a:pPr algn="ctr" fontAlgn="auto">
              <a:spcBef>
                <a:spcPts val="0"/>
              </a:spcBef>
              <a:spcAft>
                <a:spcPts val="0"/>
              </a:spcAft>
              <a:defRPr/>
            </a:pPr>
            <a:endParaRPr lang="it-IT" dirty="0">
              <a:ln w="38100" cmpd="sng">
                <a:solidFill>
                  <a:schemeClr val="tx1"/>
                </a:solidFill>
              </a:ln>
            </a:endParaRPr>
          </a:p>
        </p:txBody>
      </p:sp>
      <p:pic>
        <p:nvPicPr>
          <p:cNvPr id="2052" name="marchio_enel.jpg" descr="/Users/mario/Lavori/Enel/enel ppt/PPT 2/marchio_enel.jpg"/>
          <p:cNvPicPr>
            <a:picLocks noChangeAspect="1"/>
          </p:cNvPicPr>
          <p:nvPr userDrawn="1"/>
        </p:nvPicPr>
        <p:blipFill>
          <a:blip r:embed="rId30" cstate="print"/>
          <a:stretch>
            <a:fillRect/>
          </a:stretch>
        </p:blipFill>
        <p:spPr bwMode="auto">
          <a:xfrm>
            <a:off x="7992276" y="347667"/>
            <a:ext cx="693737" cy="693737"/>
          </a:xfrm>
          <a:prstGeom prst="rect">
            <a:avLst/>
          </a:prstGeom>
          <a:noFill/>
          <a:ln w="9525">
            <a:noFill/>
            <a:miter lim="800000"/>
            <a:headEnd/>
            <a:tailEnd/>
          </a:ln>
        </p:spPr>
      </p:pic>
      <p:sp>
        <p:nvSpPr>
          <p:cNvPr id="7" name="Segnaposto numero diapositiva 6"/>
          <p:cNvSpPr>
            <a:spLocks noGrp="1"/>
          </p:cNvSpPr>
          <p:nvPr>
            <p:ph type="sldNum" sz="quarter" idx="4"/>
          </p:nvPr>
        </p:nvSpPr>
        <p:spPr>
          <a:xfrm>
            <a:off x="4572000" y="6309320"/>
            <a:ext cx="514350" cy="365125"/>
          </a:xfrm>
          <a:prstGeom prst="rect">
            <a:avLst/>
          </a:prstGeom>
        </p:spPr>
        <p:txBody>
          <a:bodyPr lIns="91391" tIns="45696" rIns="91391" bIns="45696"/>
          <a:lstStyle>
            <a:lvl1pPr algn="r" fontAlgn="auto">
              <a:spcBef>
                <a:spcPts val="0"/>
              </a:spcBef>
              <a:spcAft>
                <a:spcPts val="0"/>
              </a:spcAft>
              <a:defRPr sz="800">
                <a:solidFill>
                  <a:srgbClr val="A8A9AD"/>
                </a:solidFill>
                <a:latin typeface="+mn-lt"/>
                <a:cs typeface="+mn-cs"/>
              </a:defRPr>
            </a:lvl1pPr>
          </a:lstStyle>
          <a:p>
            <a:pPr>
              <a:defRPr/>
            </a:pPr>
            <a:fld id="{75F870F5-A8EE-406C-AA57-200223E45060}" type="slidenum">
              <a:rPr lang="it-IT" smtClean="0"/>
              <a:pPr>
                <a:defRPr/>
              </a:pPr>
              <a:t>‹N›</a:t>
            </a:fld>
            <a:endParaRPr lang="it-IT" dirty="0"/>
          </a:p>
        </p:txBody>
      </p:sp>
      <p:pic>
        <p:nvPicPr>
          <p:cNvPr id="14" name="Immagine 13" descr="Immagine6.emf"/>
          <p:cNvPicPr>
            <a:picLocks noChangeAspect="1"/>
          </p:cNvPicPr>
          <p:nvPr userDrawn="1"/>
        </p:nvPicPr>
        <p:blipFill>
          <a:blip r:embed="rId31" cstate="print"/>
          <a:stretch>
            <a:fillRect/>
          </a:stretch>
        </p:blipFill>
        <p:spPr>
          <a:xfrm>
            <a:off x="7694039" y="5947809"/>
            <a:ext cx="1414465" cy="865567"/>
          </a:xfrm>
          <a:prstGeom prst="rect">
            <a:avLst/>
          </a:prstGeom>
          <a:solidFill>
            <a:schemeClr val="bg1"/>
          </a:solidFill>
        </p:spPr>
      </p:pic>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9" r:id="rId4"/>
    <p:sldLayoutId id="2147483710" r:id="rId5"/>
    <p:sldLayoutId id="2147483711" r:id="rId6"/>
    <p:sldLayoutId id="2147483712" r:id="rId7"/>
    <p:sldLayoutId id="2147483700" r:id="rId8"/>
    <p:sldLayoutId id="2147483701" r:id="rId9"/>
    <p:sldLayoutId id="2147483702" r:id="rId10"/>
    <p:sldLayoutId id="2147483703" r:id="rId11"/>
    <p:sldLayoutId id="2147483704" r:id="rId12"/>
    <p:sldLayoutId id="2147483705" r:id="rId13"/>
    <p:sldLayoutId id="2147483706" r:id="rId14"/>
    <p:sldLayoutId id="2147483714" r:id="rId15"/>
    <p:sldLayoutId id="2147483715" r:id="rId16"/>
    <p:sldLayoutId id="2147483716" r:id="rId17"/>
    <p:sldLayoutId id="2147483717" r:id="rId18"/>
    <p:sldLayoutId id="2147483718" r:id="rId19"/>
    <p:sldLayoutId id="2147483719" r:id="rId20"/>
    <p:sldLayoutId id="2147483720" r:id="rId21"/>
    <p:sldLayoutId id="2147483721" r:id="rId22"/>
    <p:sldLayoutId id="2147483722" r:id="rId23"/>
    <p:sldLayoutId id="2147483723" r:id="rId24"/>
    <p:sldLayoutId id="2147483724" r:id="rId25"/>
    <p:sldLayoutId id="2147483725" r:id="rId26"/>
    <p:sldLayoutId id="2147483726" r:id="rId27"/>
    <p:sldLayoutId id="2147483727" r:id="rId28"/>
  </p:sldLayoutIdLst>
  <p:timing>
    <p:tnLst>
      <p:par>
        <p:cTn id="1" dur="indefinite" restart="never" nodeType="tmRoot"/>
      </p:par>
    </p:tnLst>
  </p:timing>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6955" algn="ctr" rtl="0" fontAlgn="base">
        <a:spcBef>
          <a:spcPct val="0"/>
        </a:spcBef>
        <a:spcAft>
          <a:spcPct val="0"/>
        </a:spcAft>
        <a:defRPr sz="4400">
          <a:solidFill>
            <a:schemeClr val="tx1"/>
          </a:solidFill>
          <a:latin typeface="Arial" charset="0"/>
        </a:defRPr>
      </a:lvl6pPr>
      <a:lvl7pPr marL="913910" algn="ctr" rtl="0" fontAlgn="base">
        <a:spcBef>
          <a:spcPct val="0"/>
        </a:spcBef>
        <a:spcAft>
          <a:spcPct val="0"/>
        </a:spcAft>
        <a:defRPr sz="4400">
          <a:solidFill>
            <a:schemeClr val="tx1"/>
          </a:solidFill>
          <a:latin typeface="Arial" charset="0"/>
        </a:defRPr>
      </a:lvl7pPr>
      <a:lvl8pPr marL="1370865" algn="ctr" rtl="0" fontAlgn="base">
        <a:spcBef>
          <a:spcPct val="0"/>
        </a:spcBef>
        <a:spcAft>
          <a:spcPct val="0"/>
        </a:spcAft>
        <a:defRPr sz="4400">
          <a:solidFill>
            <a:schemeClr val="tx1"/>
          </a:solidFill>
          <a:latin typeface="Arial" charset="0"/>
        </a:defRPr>
      </a:lvl8pPr>
      <a:lvl9pPr marL="1827820" algn="ctr" rtl="0" fontAlgn="base">
        <a:spcBef>
          <a:spcPct val="0"/>
        </a:spcBef>
        <a:spcAft>
          <a:spcPct val="0"/>
        </a:spcAft>
        <a:defRPr sz="4400">
          <a:solidFill>
            <a:schemeClr val="tx1"/>
          </a:solidFill>
          <a:latin typeface="Arial" charset="0"/>
        </a:defRPr>
      </a:lvl9pPr>
    </p:titleStyle>
    <p:bodyStyle>
      <a:lvl1pPr marL="342717" indent="-342717"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551" indent="-285596"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2388" indent="-228479"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9342" indent="-228479"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6297" indent="-228479"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3250" indent="-228479" algn="l" defTabSz="9139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207" indent="-228479" algn="l" defTabSz="9139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163" indent="-228479" algn="l" defTabSz="9139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116" indent="-228479" algn="l" defTabSz="9139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0" algn="l" defTabSz="913910" rtl="0" eaLnBrk="1" latinLnBrk="0" hangingPunct="1">
        <a:defRPr sz="1800" kern="1200">
          <a:solidFill>
            <a:schemeClr val="tx1"/>
          </a:solidFill>
          <a:latin typeface="+mn-lt"/>
          <a:ea typeface="+mn-ea"/>
          <a:cs typeface="+mn-cs"/>
        </a:defRPr>
      </a:lvl5pPr>
      <a:lvl6pPr marL="2284775" algn="l" defTabSz="913910" rtl="0" eaLnBrk="1" latinLnBrk="0" hangingPunct="1">
        <a:defRPr sz="1800" kern="1200">
          <a:solidFill>
            <a:schemeClr val="tx1"/>
          </a:solidFill>
          <a:latin typeface="+mn-lt"/>
          <a:ea typeface="+mn-ea"/>
          <a:cs typeface="+mn-cs"/>
        </a:defRPr>
      </a:lvl6pPr>
      <a:lvl7pPr marL="2741730" algn="l" defTabSz="913910" rtl="0" eaLnBrk="1" latinLnBrk="0" hangingPunct="1">
        <a:defRPr sz="1800" kern="1200">
          <a:solidFill>
            <a:schemeClr val="tx1"/>
          </a:solidFill>
          <a:latin typeface="+mn-lt"/>
          <a:ea typeface="+mn-ea"/>
          <a:cs typeface="+mn-cs"/>
        </a:defRPr>
      </a:lvl7pPr>
      <a:lvl8pPr marL="3198684" algn="l" defTabSz="913910" rtl="0" eaLnBrk="1" latinLnBrk="0" hangingPunct="1">
        <a:defRPr sz="1800" kern="1200">
          <a:solidFill>
            <a:schemeClr val="tx1"/>
          </a:solidFill>
          <a:latin typeface="+mn-lt"/>
          <a:ea typeface="+mn-ea"/>
          <a:cs typeface="+mn-cs"/>
        </a:defRPr>
      </a:lvl8pPr>
      <a:lvl9pPr marL="3655640"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BE0B9A1A-85C1-4544-80DF-DF1ED4AB266B}" type="slidenum">
              <a:rPr lang="it-IT" sz="800"/>
              <a:pPr>
                <a:defRPr/>
              </a:pPr>
              <a:t>1</a:t>
            </a:fld>
            <a:endParaRPr lang="it-IT" sz="800" dirty="0"/>
          </a:p>
        </p:txBody>
      </p:sp>
      <p:sp>
        <p:nvSpPr>
          <p:cNvPr id="7" name="Titolo 1"/>
          <p:cNvSpPr>
            <a:spLocks noGrp="1"/>
          </p:cNvSpPr>
          <p:nvPr>
            <p:ph type="title"/>
          </p:nvPr>
        </p:nvSpPr>
        <p:spPr>
          <a:xfrm>
            <a:off x="1353601" y="332698"/>
            <a:ext cx="6418800" cy="432006"/>
          </a:xfrm>
          <a:prstGeom prst="rect">
            <a:avLst/>
          </a:prstGeom>
        </p:spPr>
        <p:txBody>
          <a:bodyPr/>
          <a:lstStyle>
            <a:lvl1pPr algn="l">
              <a:defRPr lang="it-IT" sz="2400" b="0" kern="1200" dirty="0">
                <a:solidFill>
                  <a:srgbClr val="24509A"/>
                </a:solidFill>
                <a:latin typeface="Arial"/>
                <a:ea typeface="+mn-ea"/>
                <a:cs typeface="Arial"/>
              </a:defRPr>
            </a:lvl1pPr>
          </a:lstStyle>
          <a:p>
            <a:pPr lvl="0"/>
            <a:r>
              <a:rPr lang="en-US" dirty="0" smtClean="0"/>
              <a:t>MATCHING</a:t>
            </a:r>
            <a:endParaRPr lang="it-IT" dirty="0">
              <a:solidFill>
                <a:srgbClr val="0033A0"/>
              </a:solidFill>
            </a:endParaRPr>
          </a:p>
        </p:txBody>
      </p:sp>
      <p:sp>
        <p:nvSpPr>
          <p:cNvPr id="8" name="Segnaposto testo 4"/>
          <p:cNvSpPr>
            <a:spLocks noGrp="1"/>
          </p:cNvSpPr>
          <p:nvPr>
            <p:ph type="body" sz="quarter" idx="11"/>
          </p:nvPr>
        </p:nvSpPr>
        <p:spPr>
          <a:xfrm>
            <a:off x="1353601" y="692736"/>
            <a:ext cx="6418800" cy="360000"/>
          </a:xfrm>
          <a:prstGeom prst="rect">
            <a:avLst/>
          </a:prstGeom>
        </p:spPr>
        <p:txBody>
          <a:bodyPr/>
          <a:lstStyle>
            <a:lvl1pPr marL="0" indent="0" algn="l" defTabSz="457200" rtl="0" eaLnBrk="1" latinLnBrk="0" hangingPunct="1">
              <a:lnSpc>
                <a:spcPts val="2800"/>
              </a:lnSpc>
              <a:spcBef>
                <a:spcPct val="0"/>
              </a:spcBef>
              <a:buNone/>
              <a:defRPr lang="it-IT" sz="2000" b="0" kern="1200" cap="none" baseline="0" dirty="0">
                <a:solidFill>
                  <a:srgbClr val="24509A"/>
                </a:solidFill>
                <a:latin typeface="Arial"/>
                <a:ea typeface="+mj-ea"/>
                <a:cs typeface="Arial"/>
              </a:defRPr>
            </a:lvl1pPr>
            <a:lvl2pPr marL="457200" indent="0">
              <a:buNone/>
              <a:defRPr/>
            </a:lvl2pPr>
            <a:lvl3pPr marL="914400" indent="0">
              <a:buNone/>
              <a:defRPr/>
            </a:lvl3pPr>
            <a:lvl4pPr marL="1371600" indent="0">
              <a:buNone/>
              <a:defRPr/>
            </a:lvl4pPr>
            <a:lvl5pPr marL="1828800" indent="0">
              <a:buNone/>
              <a:defRPr/>
            </a:lvl5pPr>
          </a:lstStyle>
          <a:p>
            <a:r>
              <a:rPr lang="en-US" dirty="0" smtClean="0">
                <a:solidFill>
                  <a:srgbClr val="0033A0"/>
                </a:solidFill>
              </a:rPr>
              <a:t>Executive Summary</a:t>
            </a:r>
            <a:endParaRPr lang="en-US" dirty="0">
              <a:solidFill>
                <a:srgbClr val="0033A0"/>
              </a:solidFill>
            </a:endParaRPr>
          </a:p>
        </p:txBody>
      </p:sp>
      <p:sp>
        <p:nvSpPr>
          <p:cNvPr id="2" name="1 Marcador de texto"/>
          <p:cNvSpPr>
            <a:spLocks noGrp="1"/>
          </p:cNvSpPr>
          <p:nvPr>
            <p:ph type="body" sz="quarter" idx="10"/>
          </p:nvPr>
        </p:nvSpPr>
        <p:spPr>
          <a:xfrm>
            <a:off x="0" y="1340768"/>
            <a:ext cx="8964488" cy="3970269"/>
          </a:xfrm>
        </p:spPr>
        <p:txBody>
          <a:bodyPr wrap="square">
            <a:spAutoFit/>
          </a:bodyPr>
          <a:lstStyle/>
          <a:p>
            <a:pPr marL="180975" indent="-180975" algn="just" defTabSz="914055">
              <a:lnSpc>
                <a:spcPct val="150000"/>
              </a:lnSpc>
              <a:spcBef>
                <a:spcPts val="600"/>
              </a:spcBef>
              <a:spcAft>
                <a:spcPts val="0"/>
              </a:spcAft>
              <a:buSzPct val="100000"/>
              <a:buFont typeface="+mj-lt"/>
              <a:buAutoNum type="arabicPeriod"/>
            </a:pPr>
            <a:r>
              <a:rPr lang="en-US" sz="1200" b="1" dirty="0" smtClean="0"/>
              <a:t>Project description: </a:t>
            </a:r>
            <a:r>
              <a:rPr lang="en-US" sz="1200" dirty="0" smtClean="0"/>
              <a:t>The goal of </a:t>
            </a:r>
            <a:r>
              <a:rPr lang="en-US" sz="1200" dirty="0" err="1" smtClean="0"/>
              <a:t>MATChING</a:t>
            </a:r>
            <a:r>
              <a:rPr lang="en-US" sz="1200" dirty="0" smtClean="0"/>
              <a:t> is the reduction of cooling water demand in the energy sector through innovative technological solutions, to be demonstrated in thermal and geothermal power plants. The project targets include an overall saving of water withdrawal of 30% in thermal power generation, </a:t>
            </a:r>
            <a:r>
              <a:rPr lang="en-US" sz="1200" dirty="0" smtClean="0">
                <a:solidFill>
                  <a:srgbClr val="FF0000"/>
                </a:solidFill>
              </a:rPr>
              <a:t>and </a:t>
            </a:r>
            <a:r>
              <a:rPr lang="en-US" sz="1200" dirty="0" smtClean="0">
                <a:solidFill>
                  <a:srgbClr val="FF0000"/>
                </a:solidFill>
              </a:rPr>
              <a:t>a decrease of evaporative losses up to 15-20% in geothermal </a:t>
            </a:r>
            <a:r>
              <a:rPr lang="en-US" sz="1200" dirty="0" smtClean="0">
                <a:solidFill>
                  <a:srgbClr val="FF0000"/>
                </a:solidFill>
              </a:rPr>
              <a:t>sector</a:t>
            </a:r>
            <a:r>
              <a:rPr lang="en-US" sz="1200" dirty="0" smtClean="0"/>
              <a:t>. </a:t>
            </a:r>
            <a:r>
              <a:rPr lang="en-US" sz="1200" dirty="0" smtClean="0"/>
              <a:t>The use of </a:t>
            </a:r>
            <a:r>
              <a:rPr lang="en-US" sz="1200" b="1" dirty="0" smtClean="0"/>
              <a:t>advanced and </a:t>
            </a:r>
            <a:r>
              <a:rPr lang="en-US" sz="1200" b="1" dirty="0" err="1" smtClean="0"/>
              <a:t>nano</a:t>
            </a:r>
            <a:r>
              <a:rPr lang="en-US" sz="1200" b="1" dirty="0" smtClean="0"/>
              <a:t>-technology based materials </a:t>
            </a:r>
            <a:r>
              <a:rPr lang="en-US" sz="1200" dirty="0" smtClean="0"/>
              <a:t>will be leveraged to make economically affordable water saving in power plants and pave the way to the market uptake. All technological areas of plant cooling systems will be affected: </a:t>
            </a:r>
            <a:r>
              <a:rPr lang="en-US" sz="1200" dirty="0" smtClean="0">
                <a:solidFill>
                  <a:srgbClr val="FF0000"/>
                </a:solidFill>
              </a:rPr>
              <a:t>cooling tower, steam condenser, cooling water circuit and water conditioning</a:t>
            </a:r>
            <a:r>
              <a:rPr lang="en-US" sz="1200" dirty="0" smtClean="0"/>
              <a:t>. The use of alternative cooling fluids will be investigated to develop </a:t>
            </a:r>
            <a:r>
              <a:rPr lang="en-US" sz="1200" dirty="0" smtClean="0">
                <a:solidFill>
                  <a:srgbClr val="FF0000"/>
                </a:solidFill>
              </a:rPr>
              <a:t>advanced hybrid cooling towers for geothermal high temperature power plants</a:t>
            </a:r>
            <a:r>
              <a:rPr lang="en-US" sz="1200" dirty="0" smtClean="0"/>
              <a:t>, and </a:t>
            </a:r>
            <a:r>
              <a:rPr lang="en-US" sz="1200" dirty="0" smtClean="0">
                <a:solidFill>
                  <a:srgbClr val="FF0000"/>
                </a:solidFill>
              </a:rPr>
              <a:t>hybrid cooled ORC for low temperature geothermal source</a:t>
            </a:r>
            <a:r>
              <a:rPr lang="en-US" sz="1200" dirty="0" smtClean="0"/>
              <a:t>, </a:t>
            </a:r>
            <a:r>
              <a:rPr lang="en-US" sz="1200" dirty="0" smtClean="0">
                <a:solidFill>
                  <a:srgbClr val="FF0000"/>
                </a:solidFill>
              </a:rPr>
              <a:t>combining dry/wet cooling</a:t>
            </a:r>
            <a:r>
              <a:rPr lang="en-US" sz="1200" dirty="0" smtClean="0"/>
              <a:t>, and </a:t>
            </a:r>
            <a:r>
              <a:rPr lang="en-US" sz="1200" dirty="0" smtClean="0">
                <a:solidFill>
                  <a:srgbClr val="FF0000"/>
                </a:solidFill>
              </a:rPr>
              <a:t>closed loop groundwater cooling.</a:t>
            </a:r>
            <a:r>
              <a:rPr lang="en-US" sz="1200" dirty="0" smtClean="0"/>
              <a:t> To improve cooling equipment robustness advanced materials and coatings for cooling tower and condensers will be investigated, allowing increasing concentration cycles or directly using aggressive fluids. Demonstration will take place in partner-owned industrial sites, operating pilot plants in intended environment and/or in full scale, guaranteeing the achievement of TRL 6 for all the technologies. The demonstration activities and the partnership composition ensures the validation of suitable business models and the finalization of business plans, guaranteeing the technological transfer from industry to market, increasing competitiveness at European level, and impacting on water use in power generation sector. </a:t>
            </a:r>
          </a:p>
        </p:txBody>
      </p:sp>
      <p:sp>
        <p:nvSpPr>
          <p:cNvPr id="6" name="Segnaposto testo 13"/>
          <p:cNvSpPr txBox="1">
            <a:spLocks/>
          </p:cNvSpPr>
          <p:nvPr/>
        </p:nvSpPr>
        <p:spPr>
          <a:xfrm>
            <a:off x="0" y="5517232"/>
            <a:ext cx="8676456" cy="1152128"/>
          </a:xfrm>
          <a:prstGeom prst="rect">
            <a:avLst/>
          </a:prstGeom>
          <a:ln w="38100">
            <a:noFill/>
          </a:ln>
        </p:spPr>
        <p:txBody>
          <a:bodyPr/>
          <a:lstStyle>
            <a:lvl1pPr marL="0" indent="0" algn="l" rtl="0" eaLnBrk="0" fontAlgn="base" hangingPunct="0">
              <a:lnSpc>
                <a:spcPts val="2800"/>
              </a:lnSpc>
              <a:spcBef>
                <a:spcPct val="20000"/>
              </a:spcBef>
              <a:spcAft>
                <a:spcPct val="0"/>
              </a:spcAft>
              <a:buFont typeface="Arial" charset="0"/>
              <a:buNone/>
              <a:defRPr sz="1800" kern="1200" baseline="0">
                <a:solidFill>
                  <a:srgbClr val="53565A"/>
                </a:solidFill>
                <a:latin typeface="Arial" panose="020B0604020202020204" pitchFamily="34" charset="0"/>
                <a:ea typeface="+mn-ea"/>
                <a:cs typeface="Arial" panose="020B0604020202020204" pitchFamily="34" charset="0"/>
              </a:defRPr>
            </a:lvl1pPr>
            <a:lvl2pPr marL="4572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2pPr>
            <a:lvl3pPr marL="9144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3pPr>
            <a:lvl4pPr marL="13716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4pPr>
            <a:lvl5pPr marL="18288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443" indent="-285443" algn="ctr" eaLnBrk="1" hangingPunct="1">
              <a:lnSpc>
                <a:spcPct val="100000"/>
              </a:lnSpc>
              <a:spcBef>
                <a:spcPct val="0"/>
              </a:spcBef>
            </a:pPr>
            <a:r>
              <a:rPr lang="en-US" sz="1700" dirty="0" smtClean="0">
                <a:latin typeface="Arial" charset="0"/>
                <a:cs typeface="Arial" charset="0"/>
              </a:rPr>
              <a:t>It will be party founded by H2020 program (total cost 11,9 M€, grant 9,7 M€) </a:t>
            </a:r>
            <a:br>
              <a:rPr lang="en-US" sz="1700" dirty="0" smtClean="0">
                <a:latin typeface="Arial" charset="0"/>
                <a:cs typeface="Arial" charset="0"/>
              </a:rPr>
            </a:br>
            <a:r>
              <a:rPr lang="en-US" sz="1600" b="1" dirty="0" smtClean="0">
                <a:solidFill>
                  <a:srgbClr val="0033A0"/>
                </a:solidFill>
              </a:rPr>
              <a:t>NMP 15 – 2015: Materials innovations for the optimization of cooling in power plants. </a:t>
            </a:r>
          </a:p>
        </p:txBody>
      </p:sp>
    </p:spTree>
    <p:extLst>
      <p:ext uri="{BB962C8B-B14F-4D97-AF65-F5344CB8AC3E}">
        <p14:creationId xmlns="" xmlns:p14="http://schemas.microsoft.com/office/powerpoint/2010/main" val="1660663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BE0B9A1A-85C1-4544-80DF-DF1ED4AB266B}" type="slidenum">
              <a:rPr lang="it-IT" sz="800"/>
              <a:pPr>
                <a:defRPr/>
              </a:pPr>
              <a:t>2</a:t>
            </a:fld>
            <a:endParaRPr lang="it-IT" sz="800" dirty="0"/>
          </a:p>
        </p:txBody>
      </p:sp>
      <p:sp>
        <p:nvSpPr>
          <p:cNvPr id="7" name="Titolo 1"/>
          <p:cNvSpPr>
            <a:spLocks noGrp="1"/>
          </p:cNvSpPr>
          <p:nvPr>
            <p:ph type="title"/>
          </p:nvPr>
        </p:nvSpPr>
        <p:spPr>
          <a:xfrm>
            <a:off x="1353601" y="332698"/>
            <a:ext cx="6418800" cy="432006"/>
          </a:xfrm>
          <a:prstGeom prst="rect">
            <a:avLst/>
          </a:prstGeom>
        </p:spPr>
        <p:txBody>
          <a:bodyPr/>
          <a:lstStyle>
            <a:lvl1pPr algn="l">
              <a:defRPr lang="it-IT" sz="2400" b="0" kern="1200" dirty="0">
                <a:solidFill>
                  <a:srgbClr val="24509A"/>
                </a:solidFill>
                <a:latin typeface="Arial"/>
                <a:ea typeface="+mn-ea"/>
                <a:cs typeface="Arial"/>
              </a:defRPr>
            </a:lvl1pPr>
          </a:lstStyle>
          <a:p>
            <a:pPr lvl="0"/>
            <a:r>
              <a:rPr lang="en-US" dirty="0" smtClean="0"/>
              <a:t>MATCHING</a:t>
            </a:r>
            <a:endParaRPr lang="it-IT" dirty="0">
              <a:solidFill>
                <a:srgbClr val="0033A0"/>
              </a:solidFill>
            </a:endParaRPr>
          </a:p>
        </p:txBody>
      </p:sp>
      <p:sp>
        <p:nvSpPr>
          <p:cNvPr id="8" name="Segnaposto testo 4"/>
          <p:cNvSpPr>
            <a:spLocks noGrp="1"/>
          </p:cNvSpPr>
          <p:nvPr>
            <p:ph type="body" sz="quarter" idx="11"/>
          </p:nvPr>
        </p:nvSpPr>
        <p:spPr>
          <a:xfrm>
            <a:off x="1353601" y="692736"/>
            <a:ext cx="6418800" cy="360000"/>
          </a:xfrm>
          <a:prstGeom prst="rect">
            <a:avLst/>
          </a:prstGeom>
        </p:spPr>
        <p:txBody>
          <a:bodyPr/>
          <a:lstStyle>
            <a:lvl1pPr marL="0" indent="0" algn="l" defTabSz="457200" rtl="0" eaLnBrk="1" latinLnBrk="0" hangingPunct="1">
              <a:lnSpc>
                <a:spcPts val="2800"/>
              </a:lnSpc>
              <a:spcBef>
                <a:spcPct val="0"/>
              </a:spcBef>
              <a:buNone/>
              <a:defRPr lang="it-IT" sz="2000" b="0" kern="1200" cap="none" baseline="0" dirty="0">
                <a:solidFill>
                  <a:srgbClr val="24509A"/>
                </a:solidFill>
                <a:latin typeface="Arial"/>
                <a:ea typeface="+mj-ea"/>
                <a:cs typeface="Arial"/>
              </a:defRPr>
            </a:lvl1pPr>
            <a:lvl2pPr marL="457200" indent="0">
              <a:buNone/>
              <a:defRPr/>
            </a:lvl2pPr>
            <a:lvl3pPr marL="914400" indent="0">
              <a:buNone/>
              <a:defRPr/>
            </a:lvl3pPr>
            <a:lvl4pPr marL="1371600" indent="0">
              <a:buNone/>
              <a:defRPr/>
            </a:lvl4pPr>
            <a:lvl5pPr marL="1828800" indent="0">
              <a:buNone/>
              <a:defRPr/>
            </a:lvl5pPr>
          </a:lstStyle>
          <a:p>
            <a:r>
              <a:rPr lang="en-US" dirty="0" smtClean="0">
                <a:solidFill>
                  <a:srgbClr val="0033A0"/>
                </a:solidFill>
              </a:rPr>
              <a:t>Executive Summary</a:t>
            </a:r>
            <a:endParaRPr lang="en-US" dirty="0">
              <a:solidFill>
                <a:srgbClr val="0033A0"/>
              </a:solidFill>
            </a:endParaRPr>
          </a:p>
        </p:txBody>
      </p:sp>
      <p:sp>
        <p:nvSpPr>
          <p:cNvPr id="2" name="1 Marcador de texto"/>
          <p:cNvSpPr>
            <a:spLocks noGrp="1"/>
          </p:cNvSpPr>
          <p:nvPr>
            <p:ph type="body" sz="quarter" idx="10"/>
          </p:nvPr>
        </p:nvSpPr>
        <p:spPr>
          <a:xfrm>
            <a:off x="323528" y="1340768"/>
            <a:ext cx="8820472" cy="5247542"/>
          </a:xfrm>
        </p:spPr>
        <p:txBody>
          <a:bodyPr wrap="square">
            <a:spAutoFit/>
          </a:bodyPr>
          <a:lstStyle/>
          <a:p>
            <a:pPr marL="180975" indent="-180975" algn="just" defTabSz="914055">
              <a:lnSpc>
                <a:spcPct val="150000"/>
              </a:lnSpc>
              <a:spcBef>
                <a:spcPts val="600"/>
              </a:spcBef>
              <a:spcAft>
                <a:spcPts val="0"/>
              </a:spcAft>
              <a:buSzPct val="100000"/>
              <a:buNone/>
            </a:pPr>
            <a:r>
              <a:rPr lang="en-US" b="1" dirty="0" smtClean="0"/>
              <a:t>2. Asset description: </a:t>
            </a:r>
            <a:r>
              <a:rPr lang="en-US" dirty="0" smtClean="0"/>
              <a:t>The HT geothermal test site for the MATCHING project will be the cooling tower of the </a:t>
            </a:r>
            <a:r>
              <a:rPr lang="en-US" dirty="0" err="1" smtClean="0"/>
              <a:t>Nuova</a:t>
            </a:r>
            <a:r>
              <a:rPr lang="en-US" dirty="0" smtClean="0"/>
              <a:t> San Martino (Larderello);  to allow the application of hybrid towers in geothermal field, advanced tower filling (e.g. splash 3D packing), able to reduce the volume of packing but not the thermal efficiency, will be installed in the wet section. The dry section, similarly, will be strengthened by means of advanced coatings (e.g. </a:t>
            </a:r>
            <a:r>
              <a:rPr lang="en-US" dirty="0" err="1" smtClean="0"/>
              <a:t>nano</a:t>
            </a:r>
            <a:r>
              <a:rPr lang="en-US" dirty="0" smtClean="0"/>
              <a:t>-coatings). These coatings will be applied on the internal and external surfaces increasing the robustness of dry section and avoiding fouling and clogging phenomena without reducing the thermal exchange efficiency between geo-fluid and air. The results coming from this demonstration can be extended to thermal power plants using lower quality waters. and higher cycles of concentration. </a:t>
            </a:r>
          </a:p>
          <a:p>
            <a:pPr marL="180975" indent="-180975" algn="just" defTabSz="914055">
              <a:lnSpc>
                <a:spcPct val="150000"/>
              </a:lnSpc>
              <a:spcBef>
                <a:spcPts val="600"/>
              </a:spcBef>
              <a:spcAft>
                <a:spcPts val="0"/>
              </a:spcAft>
              <a:buSzPct val="100000"/>
              <a:buFont typeface="+mj-lt"/>
              <a:buAutoNum type="arabicPeriod" startAt="3"/>
            </a:pPr>
            <a:r>
              <a:rPr lang="en-US" sz="1200" b="1" dirty="0" smtClean="0"/>
              <a:t>Entities Involved</a:t>
            </a:r>
            <a:r>
              <a:rPr lang="en-US" sz="1200" dirty="0" smtClean="0"/>
              <a:t>: </a:t>
            </a:r>
            <a:r>
              <a:rPr lang="it-IT" sz="1200" dirty="0" smtClean="0"/>
              <a:t>ENEL Ingegneria e Ricerca SpA</a:t>
            </a:r>
            <a:r>
              <a:rPr lang="en-US" sz="1200" dirty="0" smtClean="0"/>
              <a:t>is the project coordinator, with the following partners: </a:t>
            </a:r>
          </a:p>
          <a:p>
            <a:pPr marL="799610" lvl="1" indent="-342900">
              <a:lnSpc>
                <a:spcPct val="100000"/>
              </a:lnSpc>
              <a:spcBef>
                <a:spcPts val="0"/>
              </a:spcBef>
              <a:buFont typeface="Arial" pitchFamily="34" charset="0"/>
              <a:buChar char="•"/>
            </a:pPr>
            <a:r>
              <a:rPr lang="en-US" dirty="0" smtClean="0"/>
              <a:t>LABORELEC </a:t>
            </a:r>
            <a:r>
              <a:rPr lang="en-US" dirty="0" err="1" smtClean="0"/>
              <a:t>LABORELEC</a:t>
            </a:r>
            <a:r>
              <a:rPr lang="en-US" dirty="0" smtClean="0"/>
              <a:t> Belgium R&amp;D. </a:t>
            </a:r>
          </a:p>
          <a:p>
            <a:pPr marL="799610" lvl="1" indent="-342900">
              <a:lnSpc>
                <a:spcPct val="100000"/>
              </a:lnSpc>
              <a:spcBef>
                <a:spcPts val="0"/>
              </a:spcBef>
              <a:buFont typeface="Arial" pitchFamily="34" charset="0"/>
              <a:buChar char="•"/>
            </a:pPr>
            <a:r>
              <a:rPr lang="en-US" dirty="0" err="1" smtClean="0"/>
              <a:t>Endesa</a:t>
            </a:r>
            <a:r>
              <a:rPr lang="en-US" dirty="0" smtClean="0"/>
              <a:t> </a:t>
            </a:r>
            <a:r>
              <a:rPr lang="en-US" dirty="0" err="1" smtClean="0"/>
              <a:t>Generación</a:t>
            </a:r>
            <a:r>
              <a:rPr lang="en-US" dirty="0" smtClean="0"/>
              <a:t> SA ENDESA Spain Utility</a:t>
            </a:r>
          </a:p>
          <a:p>
            <a:pPr marL="799610" lvl="1" indent="-342900">
              <a:lnSpc>
                <a:spcPct val="100000"/>
              </a:lnSpc>
              <a:spcBef>
                <a:spcPts val="0"/>
              </a:spcBef>
              <a:buFont typeface="Arial" pitchFamily="34" charset="0"/>
              <a:buChar char="•"/>
            </a:pPr>
            <a:r>
              <a:rPr lang="en-US" dirty="0" smtClean="0"/>
              <a:t>ENEL Green Power </a:t>
            </a:r>
            <a:r>
              <a:rPr lang="en-US" dirty="0" err="1" smtClean="0"/>
              <a:t>SpA</a:t>
            </a:r>
            <a:r>
              <a:rPr lang="en-US" dirty="0" smtClean="0"/>
              <a:t> EGP Italy Utility</a:t>
            </a:r>
          </a:p>
          <a:p>
            <a:pPr marL="799610" lvl="1" indent="-342900">
              <a:lnSpc>
                <a:spcPct val="100000"/>
              </a:lnSpc>
              <a:spcBef>
                <a:spcPts val="0"/>
              </a:spcBef>
              <a:buFont typeface="Arial" pitchFamily="34" charset="0"/>
              <a:buChar char="•"/>
            </a:pPr>
            <a:r>
              <a:rPr lang="en-US" dirty="0" err="1" smtClean="0"/>
              <a:t>Vlaamse</a:t>
            </a:r>
            <a:r>
              <a:rPr lang="en-US" dirty="0" smtClean="0"/>
              <a:t> </a:t>
            </a:r>
            <a:r>
              <a:rPr lang="en-US" dirty="0" err="1" smtClean="0"/>
              <a:t>Instelling</a:t>
            </a:r>
            <a:r>
              <a:rPr lang="en-US" dirty="0" smtClean="0"/>
              <a:t> </a:t>
            </a:r>
            <a:r>
              <a:rPr lang="en-US" dirty="0" err="1" smtClean="0"/>
              <a:t>voor</a:t>
            </a:r>
            <a:r>
              <a:rPr lang="en-US" dirty="0" smtClean="0"/>
              <a:t> </a:t>
            </a:r>
            <a:r>
              <a:rPr lang="en-US" dirty="0" err="1" smtClean="0"/>
              <a:t>Technologisch</a:t>
            </a:r>
            <a:r>
              <a:rPr lang="en-US" dirty="0" smtClean="0"/>
              <a:t> </a:t>
            </a:r>
            <a:r>
              <a:rPr lang="en-US" dirty="0" err="1" smtClean="0"/>
              <a:t>Onderzoek</a:t>
            </a:r>
            <a:r>
              <a:rPr lang="en-US" dirty="0" smtClean="0"/>
              <a:t> N.V. VITO Belgium R&amp;D</a:t>
            </a:r>
          </a:p>
          <a:p>
            <a:pPr marL="799610" lvl="1" indent="-342900">
              <a:lnSpc>
                <a:spcPct val="100000"/>
              </a:lnSpc>
              <a:spcBef>
                <a:spcPts val="0"/>
              </a:spcBef>
              <a:buFont typeface="Arial" pitchFamily="34" charset="0"/>
              <a:buChar char="•"/>
            </a:pPr>
            <a:r>
              <a:rPr lang="en-US" dirty="0" smtClean="0"/>
              <a:t>KEMA Nederland </a:t>
            </a:r>
            <a:r>
              <a:rPr lang="en-US" dirty="0" err="1" smtClean="0"/>
              <a:t>bv</a:t>
            </a:r>
            <a:r>
              <a:rPr lang="en-US" dirty="0" smtClean="0"/>
              <a:t> DNV GL The Netherlands Industry</a:t>
            </a:r>
          </a:p>
          <a:p>
            <a:pPr marL="799610" lvl="1" indent="-342900">
              <a:lnSpc>
                <a:spcPct val="100000"/>
              </a:lnSpc>
              <a:spcBef>
                <a:spcPts val="0"/>
              </a:spcBef>
              <a:buFont typeface="Arial" pitchFamily="34" charset="0"/>
              <a:buChar char="•"/>
            </a:pPr>
            <a:r>
              <a:rPr lang="en-US" dirty="0" err="1" smtClean="0"/>
              <a:t>Consiglio</a:t>
            </a:r>
            <a:r>
              <a:rPr lang="en-US" dirty="0" smtClean="0"/>
              <a:t> Nazionale </a:t>
            </a:r>
            <a:r>
              <a:rPr lang="en-US" dirty="0" err="1" smtClean="0"/>
              <a:t>delle</a:t>
            </a:r>
            <a:r>
              <a:rPr lang="en-US" dirty="0" smtClean="0"/>
              <a:t> </a:t>
            </a:r>
            <a:r>
              <a:rPr lang="en-US" dirty="0" err="1" smtClean="0"/>
              <a:t>Ricerche</a:t>
            </a:r>
            <a:r>
              <a:rPr lang="en-US" dirty="0" smtClean="0"/>
              <a:t> –</a:t>
            </a:r>
            <a:r>
              <a:rPr lang="en-US" dirty="0" err="1" smtClean="0"/>
              <a:t>Istituto</a:t>
            </a:r>
            <a:r>
              <a:rPr lang="en-US" dirty="0" smtClean="0"/>
              <a:t> per la </a:t>
            </a:r>
            <a:r>
              <a:rPr lang="en-US" dirty="0" err="1" smtClean="0"/>
              <a:t>Tecnologia</a:t>
            </a:r>
            <a:r>
              <a:rPr lang="en-US" dirty="0" smtClean="0"/>
              <a:t> </a:t>
            </a:r>
            <a:r>
              <a:rPr lang="en-US" dirty="0" err="1" smtClean="0"/>
              <a:t>delle</a:t>
            </a:r>
            <a:r>
              <a:rPr lang="en-US" dirty="0" smtClean="0"/>
              <a:t> Membrane CNR-ITM Italy R&amp;D</a:t>
            </a:r>
          </a:p>
          <a:p>
            <a:pPr marL="799610" lvl="1" indent="-342900">
              <a:lnSpc>
                <a:spcPct val="100000"/>
              </a:lnSpc>
              <a:spcBef>
                <a:spcPts val="0"/>
              </a:spcBef>
              <a:buFont typeface="Arial" pitchFamily="34" charset="0"/>
              <a:buChar char="•"/>
            </a:pPr>
            <a:r>
              <a:rPr lang="en-US" dirty="0" smtClean="0"/>
              <a:t>EDF </a:t>
            </a:r>
            <a:r>
              <a:rPr lang="en-US" dirty="0" err="1" smtClean="0"/>
              <a:t>Recherche</a:t>
            </a:r>
            <a:r>
              <a:rPr lang="en-US" dirty="0" smtClean="0"/>
              <a:t> &amp; </a:t>
            </a:r>
            <a:r>
              <a:rPr lang="en-US" dirty="0" err="1" smtClean="0"/>
              <a:t>Développement</a:t>
            </a:r>
            <a:r>
              <a:rPr lang="en-US" dirty="0" smtClean="0"/>
              <a:t> EDF France Utility</a:t>
            </a:r>
          </a:p>
          <a:p>
            <a:pPr marL="799610" lvl="1" indent="-342900">
              <a:lnSpc>
                <a:spcPct val="100000"/>
              </a:lnSpc>
              <a:spcBef>
                <a:spcPts val="0"/>
              </a:spcBef>
              <a:buFont typeface="Arial" pitchFamily="34" charset="0"/>
              <a:buChar char="•"/>
            </a:pPr>
            <a:r>
              <a:rPr lang="en-US" dirty="0" err="1" smtClean="0"/>
              <a:t>Pathema</a:t>
            </a:r>
            <a:r>
              <a:rPr lang="en-US" dirty="0" smtClean="0"/>
              <a:t> BV PATHEMA The Netherlands Vendor</a:t>
            </a:r>
          </a:p>
          <a:p>
            <a:pPr marL="799610" lvl="1" indent="-342900">
              <a:lnSpc>
                <a:spcPct val="100000"/>
              </a:lnSpc>
              <a:spcBef>
                <a:spcPts val="0"/>
              </a:spcBef>
              <a:buFont typeface="Arial" pitchFamily="34" charset="0"/>
              <a:buChar char="•"/>
            </a:pPr>
            <a:r>
              <a:rPr lang="en-US" dirty="0" err="1" smtClean="0"/>
              <a:t>Asociación</a:t>
            </a:r>
            <a:r>
              <a:rPr lang="en-US" dirty="0" smtClean="0"/>
              <a:t> de </a:t>
            </a:r>
            <a:r>
              <a:rPr lang="en-US" dirty="0" err="1" smtClean="0"/>
              <a:t>Investigación</a:t>
            </a:r>
            <a:r>
              <a:rPr lang="en-US" dirty="0" smtClean="0"/>
              <a:t> </a:t>
            </a:r>
            <a:r>
              <a:rPr lang="en-US" dirty="0" err="1" smtClean="0"/>
              <a:t>Metalúrgica</a:t>
            </a:r>
            <a:r>
              <a:rPr lang="en-US" dirty="0" smtClean="0"/>
              <a:t> del </a:t>
            </a:r>
            <a:r>
              <a:rPr lang="en-US" dirty="0" err="1" smtClean="0"/>
              <a:t>Noroeste</a:t>
            </a:r>
            <a:r>
              <a:rPr lang="en-US" dirty="0" smtClean="0"/>
              <a:t> AIMEN Spain R&amp;D</a:t>
            </a:r>
          </a:p>
          <a:p>
            <a:pPr marL="799610" lvl="1" indent="-342900">
              <a:lnSpc>
                <a:spcPct val="100000"/>
              </a:lnSpc>
              <a:spcBef>
                <a:spcPts val="0"/>
              </a:spcBef>
              <a:buFont typeface="Arial" pitchFamily="34" charset="0"/>
              <a:buChar char="•"/>
            </a:pPr>
            <a:r>
              <a:rPr lang="en-US" dirty="0" smtClean="0"/>
              <a:t>SPIG </a:t>
            </a:r>
            <a:r>
              <a:rPr lang="en-US" dirty="0" err="1" smtClean="0"/>
              <a:t>SpA</a:t>
            </a:r>
            <a:r>
              <a:rPr lang="en-US" dirty="0" smtClean="0"/>
              <a:t> SPIG Italy Vendor </a:t>
            </a:r>
          </a:p>
          <a:p>
            <a:pPr marL="799610" lvl="1" indent="-342900">
              <a:lnSpc>
                <a:spcPct val="100000"/>
              </a:lnSpc>
              <a:spcBef>
                <a:spcPts val="0"/>
              </a:spcBef>
              <a:buFont typeface="Arial" pitchFamily="34" charset="0"/>
              <a:buChar char="•"/>
            </a:pPr>
            <a:r>
              <a:rPr lang="en-US" dirty="0" smtClean="0"/>
              <a:t>Danish Technological Institute DTI Denmark R&amp;D</a:t>
            </a:r>
          </a:p>
          <a:p>
            <a:pPr marL="799610" lvl="1" indent="-342900">
              <a:lnSpc>
                <a:spcPct val="100000"/>
              </a:lnSpc>
              <a:spcBef>
                <a:spcPts val="0"/>
              </a:spcBef>
              <a:buFont typeface="Arial" pitchFamily="34" charset="0"/>
              <a:buChar char="•"/>
            </a:pPr>
            <a:r>
              <a:rPr lang="en-US" dirty="0" err="1" smtClean="0"/>
              <a:t>Aquastill</a:t>
            </a:r>
            <a:r>
              <a:rPr lang="en-US" dirty="0" smtClean="0"/>
              <a:t> BV</a:t>
            </a:r>
          </a:p>
        </p:txBody>
      </p:sp>
    </p:spTree>
    <p:extLst>
      <p:ext uri="{BB962C8B-B14F-4D97-AF65-F5344CB8AC3E}">
        <p14:creationId xmlns="" xmlns:p14="http://schemas.microsoft.com/office/powerpoint/2010/main" val="1660663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egnaposto testo 4"/>
          <p:cNvSpPr>
            <a:spLocks noGrp="1"/>
          </p:cNvSpPr>
          <p:nvPr>
            <p:ph type="body" sz="quarter" idx="11"/>
          </p:nvPr>
        </p:nvSpPr>
        <p:spPr>
          <a:xfrm>
            <a:off x="1353600" y="692736"/>
            <a:ext cx="6746791" cy="360000"/>
          </a:xfrm>
          <a:prstGeom prst="rect">
            <a:avLst/>
          </a:prstGeom>
        </p:spPr>
        <p:txBody>
          <a:bodyPr/>
          <a:lstStyle>
            <a:lvl1pPr marL="0" indent="0" algn="l" defTabSz="457200" rtl="0" eaLnBrk="1" latinLnBrk="0" hangingPunct="1">
              <a:lnSpc>
                <a:spcPts val="2800"/>
              </a:lnSpc>
              <a:spcBef>
                <a:spcPct val="0"/>
              </a:spcBef>
              <a:buNone/>
              <a:defRPr lang="it-IT" sz="2000" b="0" kern="1200" cap="none" baseline="0" dirty="0">
                <a:solidFill>
                  <a:srgbClr val="24509A"/>
                </a:solidFill>
                <a:latin typeface="Arial"/>
                <a:ea typeface="+mj-ea"/>
                <a:cs typeface="Arial"/>
              </a:defRPr>
            </a:lvl1pPr>
            <a:lvl2pPr marL="457200" indent="0">
              <a:buNone/>
              <a:defRPr/>
            </a:lvl2pPr>
            <a:lvl3pPr marL="914400" indent="0">
              <a:buNone/>
              <a:defRPr/>
            </a:lvl3pPr>
            <a:lvl4pPr marL="1371600" indent="0">
              <a:buNone/>
              <a:defRPr/>
            </a:lvl4pPr>
            <a:lvl5pPr marL="1828800" indent="0">
              <a:buNone/>
              <a:defRPr/>
            </a:lvl5pPr>
          </a:lstStyle>
          <a:p>
            <a:r>
              <a:rPr lang="en-US" dirty="0" smtClean="0">
                <a:solidFill>
                  <a:srgbClr val="0033A0"/>
                </a:solidFill>
              </a:rPr>
              <a:t>Project Description</a:t>
            </a:r>
            <a:endParaRPr lang="en-US" dirty="0">
              <a:solidFill>
                <a:srgbClr val="0033A0"/>
              </a:solidFill>
            </a:endParaRPr>
          </a:p>
        </p:txBody>
      </p:sp>
      <p:sp>
        <p:nvSpPr>
          <p:cNvPr id="13" name="Titolo 1"/>
          <p:cNvSpPr>
            <a:spLocks noGrp="1"/>
          </p:cNvSpPr>
          <p:nvPr>
            <p:ph type="title"/>
          </p:nvPr>
        </p:nvSpPr>
        <p:spPr>
          <a:xfrm>
            <a:off x="1353601" y="332698"/>
            <a:ext cx="6418800" cy="432006"/>
          </a:xfrm>
          <a:prstGeom prst="rect">
            <a:avLst/>
          </a:prstGeom>
        </p:spPr>
        <p:txBody>
          <a:bodyPr/>
          <a:lstStyle>
            <a:lvl1pPr algn="l">
              <a:defRPr lang="it-IT" sz="2400" b="0" kern="1200" dirty="0">
                <a:solidFill>
                  <a:srgbClr val="24509A"/>
                </a:solidFill>
                <a:latin typeface="Arial"/>
                <a:ea typeface="+mn-ea"/>
                <a:cs typeface="Arial"/>
              </a:defRPr>
            </a:lvl1pPr>
          </a:lstStyle>
          <a:p>
            <a:pPr lvl="0"/>
            <a:r>
              <a:rPr lang="en-US" dirty="0" smtClean="0"/>
              <a:t>MATCHING</a:t>
            </a:r>
            <a:endParaRPr lang="it-IT" dirty="0">
              <a:solidFill>
                <a:srgbClr val="0033A0"/>
              </a:solidFill>
            </a:endParaRPr>
          </a:p>
        </p:txBody>
      </p:sp>
      <p:sp>
        <p:nvSpPr>
          <p:cNvPr id="144" name="Segnaposto testo 13"/>
          <p:cNvSpPr txBox="1">
            <a:spLocks/>
          </p:cNvSpPr>
          <p:nvPr/>
        </p:nvSpPr>
        <p:spPr>
          <a:xfrm>
            <a:off x="7380312" y="1556792"/>
            <a:ext cx="1587711" cy="3240360"/>
          </a:xfrm>
          <a:prstGeom prst="rect">
            <a:avLst/>
          </a:prstGeom>
          <a:ln w="38100">
            <a:noFill/>
          </a:ln>
        </p:spPr>
        <p:txBody>
          <a:bodyPr/>
          <a:lstStyle>
            <a:lvl1pPr marL="0" indent="0" algn="l" rtl="0" eaLnBrk="0" fontAlgn="base" hangingPunct="0">
              <a:lnSpc>
                <a:spcPts val="2800"/>
              </a:lnSpc>
              <a:spcBef>
                <a:spcPct val="20000"/>
              </a:spcBef>
              <a:spcAft>
                <a:spcPct val="0"/>
              </a:spcAft>
              <a:buFont typeface="Arial" charset="0"/>
              <a:buNone/>
              <a:defRPr sz="1800" kern="1200" baseline="0">
                <a:solidFill>
                  <a:srgbClr val="53565A"/>
                </a:solidFill>
                <a:latin typeface="Arial" panose="020B0604020202020204" pitchFamily="34" charset="0"/>
                <a:ea typeface="+mn-ea"/>
                <a:cs typeface="Arial" panose="020B0604020202020204" pitchFamily="34" charset="0"/>
              </a:defRPr>
            </a:lvl1pPr>
            <a:lvl2pPr marL="4572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2pPr>
            <a:lvl3pPr marL="9144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3pPr>
            <a:lvl4pPr marL="13716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4pPr>
            <a:lvl5pPr marL="1828800" indent="0" algn="l" rtl="0" eaLnBrk="0" fontAlgn="base" hangingPunct="0">
              <a:spcBef>
                <a:spcPct val="20000"/>
              </a:spcBef>
              <a:spcAft>
                <a:spcPct val="0"/>
              </a:spcAft>
              <a:buFont typeface="Arial" charset="0"/>
              <a:buNone/>
              <a:defRPr sz="1800" kern="1200">
                <a:solidFill>
                  <a:srgbClr val="ADADA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443" indent="-285443" algn="ctr" eaLnBrk="1" hangingPunct="1">
              <a:lnSpc>
                <a:spcPct val="100000"/>
              </a:lnSpc>
              <a:spcBef>
                <a:spcPct val="0"/>
              </a:spcBef>
            </a:pPr>
            <a:r>
              <a:rPr lang="en-US" sz="1700" dirty="0" smtClean="0">
                <a:latin typeface="Arial" charset="0"/>
                <a:cs typeface="Arial" charset="0"/>
              </a:rPr>
              <a:t>Enel Green Power will be involved as Work Package leader in WP4, and will be active also in all </a:t>
            </a:r>
            <a:r>
              <a:rPr lang="en-US" sz="1700" dirty="0" err="1" smtClean="0">
                <a:latin typeface="Arial" charset="0"/>
                <a:cs typeface="Arial" charset="0"/>
              </a:rPr>
              <a:t>tho</a:t>
            </a:r>
            <a:r>
              <a:rPr lang="en-US" sz="1700" dirty="0" smtClean="0">
                <a:latin typeface="Arial" charset="0"/>
                <a:cs typeface="Arial" charset="0"/>
              </a:rPr>
              <a:t> other WP’s</a:t>
            </a:r>
            <a:endParaRPr lang="en-US" sz="1700" dirty="0">
              <a:latin typeface="Arial" charset="0"/>
              <a:cs typeface="Arial" charset="0"/>
            </a:endParaRPr>
          </a:p>
        </p:txBody>
      </p:sp>
      <p:grpSp>
        <p:nvGrpSpPr>
          <p:cNvPr id="10" name="Gruppo 9"/>
          <p:cNvGrpSpPr/>
          <p:nvPr/>
        </p:nvGrpSpPr>
        <p:grpSpPr>
          <a:xfrm>
            <a:off x="1259632" y="1033650"/>
            <a:ext cx="5868000" cy="5443350"/>
            <a:chOff x="1512311" y="909343"/>
            <a:chExt cx="5868000" cy="5443350"/>
          </a:xfrm>
        </p:grpSpPr>
        <p:sp>
          <p:nvSpPr>
            <p:cNvPr id="11" name="Pentagono 10"/>
            <p:cNvSpPr/>
            <p:nvPr/>
          </p:nvSpPr>
          <p:spPr>
            <a:xfrm rot="16200000">
              <a:off x="1724636" y="697018"/>
              <a:ext cx="5443350" cy="5868000"/>
            </a:xfrm>
            <a:prstGeom prst="homePlate">
              <a:avLst>
                <a:gd name="adj" fmla="val 30312"/>
              </a:avLst>
            </a:prstGeom>
            <a:solidFill>
              <a:srgbClr val="DBE5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prstClr val="white"/>
                </a:solidFill>
              </a:endParaRPr>
            </a:p>
          </p:txBody>
        </p:sp>
        <p:sp>
          <p:nvSpPr>
            <p:cNvPr id="12" name="Rettangolo arrotondato 11"/>
            <p:cNvSpPr/>
            <p:nvPr/>
          </p:nvSpPr>
          <p:spPr>
            <a:xfrm>
              <a:off x="3072079" y="1648543"/>
              <a:ext cx="2743200" cy="655713"/>
            </a:xfrm>
            <a:prstGeom prst="roundRect">
              <a:avLst/>
            </a:prstGeom>
            <a:solidFill>
              <a:schemeClr val="accent5"/>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schemeClr val="bg1"/>
                  </a:solidFill>
                </a:rPr>
                <a:t>WP8.</a:t>
              </a:r>
            </a:p>
            <a:p>
              <a:pPr algn="ctr"/>
              <a:r>
                <a:rPr lang="en-US" sz="1400" b="1" dirty="0" smtClean="0">
                  <a:solidFill>
                    <a:schemeClr val="bg1"/>
                  </a:solidFill>
                </a:rPr>
                <a:t>Exploitation &amp; Dissemination</a:t>
              </a:r>
              <a:endParaRPr lang="en-US" sz="1400" b="1" dirty="0">
                <a:solidFill>
                  <a:schemeClr val="bg1"/>
                </a:solidFill>
              </a:endParaRPr>
            </a:p>
          </p:txBody>
        </p:sp>
        <p:sp>
          <p:nvSpPr>
            <p:cNvPr id="14" name="Rettangolo arrotondato 13"/>
            <p:cNvSpPr/>
            <p:nvPr/>
          </p:nvSpPr>
          <p:spPr>
            <a:xfrm>
              <a:off x="1788255" y="5683926"/>
              <a:ext cx="5334000" cy="589667"/>
            </a:xfrm>
            <a:prstGeom prst="roundRect">
              <a:avLst/>
            </a:prstGeom>
            <a:solidFill>
              <a:schemeClr val="tx2">
                <a:lumMod val="60000"/>
                <a:lumOff val="4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WP1.</a:t>
              </a:r>
            </a:p>
            <a:p>
              <a:pPr algn="ctr"/>
              <a:r>
                <a:rPr lang="en-US" sz="1400" b="1" dirty="0" smtClean="0">
                  <a:solidFill>
                    <a:prstClr val="black"/>
                  </a:solidFill>
                </a:rPr>
                <a:t>Project Management</a:t>
              </a:r>
              <a:endParaRPr lang="en-US" sz="1400" b="1" dirty="0">
                <a:solidFill>
                  <a:prstClr val="black"/>
                </a:solidFill>
              </a:endParaRPr>
            </a:p>
          </p:txBody>
        </p:sp>
        <p:sp>
          <p:nvSpPr>
            <p:cNvPr id="15" name="Freccia circolare a destra 14"/>
            <p:cNvSpPr/>
            <p:nvPr/>
          </p:nvSpPr>
          <p:spPr>
            <a:xfrm rot="10800000">
              <a:off x="6876257" y="2664295"/>
              <a:ext cx="454945" cy="2968945"/>
            </a:xfrm>
            <a:prstGeom prst="curvedRightArrow">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sp>
          <p:nvSpPr>
            <p:cNvPr id="16" name="Freccia circolare a destra 15"/>
            <p:cNvSpPr/>
            <p:nvPr/>
          </p:nvSpPr>
          <p:spPr>
            <a:xfrm rot="10800000" flipH="1">
              <a:off x="1596774" y="2664295"/>
              <a:ext cx="454945" cy="2968945"/>
            </a:xfrm>
            <a:prstGeom prst="curvedRightArrow">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sp>
          <p:nvSpPr>
            <p:cNvPr id="17" name="Rettangolo 16"/>
            <p:cNvSpPr/>
            <p:nvPr/>
          </p:nvSpPr>
          <p:spPr>
            <a:xfrm>
              <a:off x="3491880" y="1196752"/>
              <a:ext cx="1872208" cy="369332"/>
            </a:xfrm>
            <a:prstGeom prst="rect">
              <a:avLst/>
            </a:prstGeom>
          </p:spPr>
          <p:txBody>
            <a:bodyPr wrap="square">
              <a:spAutoFit/>
            </a:bodyPr>
            <a:lstStyle/>
            <a:p>
              <a:pPr algn="ctr"/>
              <a:r>
                <a:rPr lang="en-US" b="1" dirty="0" err="1" smtClean="0">
                  <a:solidFill>
                    <a:prstClr val="black"/>
                  </a:solidFill>
                </a:rPr>
                <a:t>MATChING</a:t>
              </a:r>
              <a:endParaRPr lang="en-US" sz="1600" b="1" dirty="0" smtClean="0">
                <a:solidFill>
                  <a:prstClr val="black"/>
                </a:solidFill>
              </a:endParaRPr>
            </a:p>
          </p:txBody>
        </p:sp>
        <p:sp>
          <p:nvSpPr>
            <p:cNvPr id="18" name="Freccia a destra rientrata 17"/>
            <p:cNvSpPr/>
            <p:nvPr/>
          </p:nvSpPr>
          <p:spPr>
            <a:xfrm rot="16200000">
              <a:off x="4233210" y="2066982"/>
              <a:ext cx="461557" cy="648072"/>
            </a:xfrm>
            <a:prstGeom prst="notchedRightArrow">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sp>
          <p:nvSpPr>
            <p:cNvPr id="19" name="Rettangolo arrotondato 18"/>
            <p:cNvSpPr/>
            <p:nvPr/>
          </p:nvSpPr>
          <p:spPr>
            <a:xfrm>
              <a:off x="2051720" y="2410543"/>
              <a:ext cx="4792437" cy="586409"/>
            </a:xfrm>
            <a:prstGeom prst="roundRect">
              <a:avLst/>
            </a:prstGeom>
            <a:solidFill>
              <a:schemeClr val="accent6">
                <a:lumMod val="40000"/>
                <a:lumOff val="6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WP7.</a:t>
              </a:r>
            </a:p>
            <a:p>
              <a:pPr algn="ctr"/>
              <a:r>
                <a:rPr lang="en-US" sz="1400" b="1" dirty="0" smtClean="0">
                  <a:solidFill>
                    <a:prstClr val="black"/>
                  </a:solidFill>
                </a:rPr>
                <a:t>Cost/ benefits analysis</a:t>
              </a:r>
              <a:endParaRPr lang="en-US" sz="1400" b="1" dirty="0">
                <a:solidFill>
                  <a:prstClr val="black"/>
                </a:solidFill>
              </a:endParaRPr>
            </a:p>
          </p:txBody>
        </p:sp>
        <p:sp>
          <p:nvSpPr>
            <p:cNvPr id="20" name="Rettangolo arrotondato 19"/>
            <p:cNvSpPr/>
            <p:nvPr/>
          </p:nvSpPr>
          <p:spPr>
            <a:xfrm>
              <a:off x="1700479" y="3248744"/>
              <a:ext cx="2759399" cy="1524000"/>
            </a:xfrm>
            <a:prstGeom prst="roundRect">
              <a:avLst/>
            </a:prstGeom>
            <a:solidFill>
              <a:srgbClr val="B6DF89"/>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b="1" dirty="0">
                <a:solidFill>
                  <a:prstClr val="white"/>
                </a:solidFill>
              </a:endParaRPr>
            </a:p>
          </p:txBody>
        </p:sp>
        <p:sp>
          <p:nvSpPr>
            <p:cNvPr id="21" name="Rettangolo arrotondato 20"/>
            <p:cNvSpPr/>
            <p:nvPr/>
          </p:nvSpPr>
          <p:spPr>
            <a:xfrm>
              <a:off x="1753530" y="3680618"/>
              <a:ext cx="1371600" cy="939725"/>
            </a:xfrm>
            <a:prstGeom prst="roundRect">
              <a:avLst/>
            </a:prstGeom>
            <a:solidFill>
              <a:srgbClr val="92D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WP3.</a:t>
              </a:r>
            </a:p>
            <a:p>
              <a:pPr algn="ctr"/>
              <a:r>
                <a:rPr lang="en-US" sz="1400" b="1" dirty="0" smtClean="0">
                  <a:solidFill>
                    <a:prstClr val="black"/>
                  </a:solidFill>
                </a:rPr>
                <a:t>Low-T Geo Sources </a:t>
              </a:r>
            </a:p>
            <a:p>
              <a:pPr algn="ctr"/>
              <a:endParaRPr lang="en-US" sz="1400" b="1" dirty="0">
                <a:solidFill>
                  <a:prstClr val="black"/>
                </a:solidFill>
              </a:endParaRPr>
            </a:p>
          </p:txBody>
        </p:sp>
        <p:sp>
          <p:nvSpPr>
            <p:cNvPr id="22" name="Rettangolo arrotondato 21"/>
            <p:cNvSpPr/>
            <p:nvPr/>
          </p:nvSpPr>
          <p:spPr>
            <a:xfrm>
              <a:off x="3148279" y="3692832"/>
              <a:ext cx="1272686" cy="927512"/>
            </a:xfrm>
            <a:prstGeom prst="roundRect">
              <a:avLst/>
            </a:prstGeom>
            <a:solidFill>
              <a:srgbClr val="92D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WP4.</a:t>
              </a:r>
            </a:p>
            <a:p>
              <a:pPr algn="ctr"/>
              <a:r>
                <a:rPr lang="en-US" sz="1400" b="1" dirty="0" smtClean="0">
                  <a:solidFill>
                    <a:prstClr val="black"/>
                  </a:solidFill>
                </a:rPr>
                <a:t>High-T Geo Sources</a:t>
              </a:r>
              <a:endParaRPr lang="en-US" sz="1400" b="1" dirty="0">
                <a:solidFill>
                  <a:prstClr val="black"/>
                </a:solidFill>
              </a:endParaRPr>
            </a:p>
          </p:txBody>
        </p:sp>
        <p:sp>
          <p:nvSpPr>
            <p:cNvPr id="23" name="Rettangolo arrotondato 22"/>
            <p:cNvSpPr/>
            <p:nvPr/>
          </p:nvSpPr>
          <p:spPr>
            <a:xfrm>
              <a:off x="4531885" y="3248743"/>
              <a:ext cx="2731194" cy="1524000"/>
            </a:xfrm>
            <a:prstGeom prst="roundRect">
              <a:avLst/>
            </a:prstGeom>
            <a:solidFill>
              <a:srgbClr val="DE94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b="1" dirty="0">
                <a:solidFill>
                  <a:prstClr val="white"/>
                </a:solidFill>
              </a:endParaRPr>
            </a:p>
          </p:txBody>
        </p:sp>
        <p:sp>
          <p:nvSpPr>
            <p:cNvPr id="24" name="Rettangolo arrotondato 23"/>
            <p:cNvSpPr/>
            <p:nvPr/>
          </p:nvSpPr>
          <p:spPr>
            <a:xfrm>
              <a:off x="4600904" y="3705943"/>
              <a:ext cx="1260675" cy="920574"/>
            </a:xfrm>
            <a:prstGeom prst="roundRect">
              <a:avLst/>
            </a:prstGeom>
            <a:solidFill>
              <a:srgbClr val="996633"/>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WP5.</a:t>
              </a:r>
            </a:p>
            <a:p>
              <a:pPr algn="ctr"/>
              <a:r>
                <a:rPr lang="en-US" sz="1400" b="1" dirty="0" smtClean="0">
                  <a:solidFill>
                    <a:prstClr val="black"/>
                  </a:solidFill>
                </a:rPr>
                <a:t>Condenser&amp; Cooling</a:t>
              </a:r>
              <a:endParaRPr lang="en-US" sz="1400" b="1" dirty="0">
                <a:solidFill>
                  <a:prstClr val="black"/>
                </a:solidFill>
              </a:endParaRPr>
            </a:p>
          </p:txBody>
        </p:sp>
        <p:sp>
          <p:nvSpPr>
            <p:cNvPr id="25" name="Rettangolo arrotondato 24"/>
            <p:cNvSpPr/>
            <p:nvPr/>
          </p:nvSpPr>
          <p:spPr>
            <a:xfrm>
              <a:off x="5910347" y="3695766"/>
              <a:ext cx="1278457" cy="924577"/>
            </a:xfrm>
            <a:prstGeom prst="roundRect">
              <a:avLst/>
            </a:prstGeom>
            <a:solidFill>
              <a:srgbClr val="996633"/>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WP6.</a:t>
              </a:r>
            </a:p>
            <a:p>
              <a:pPr algn="ctr"/>
              <a:r>
                <a:rPr lang="en-US" sz="1400" b="1" dirty="0" smtClean="0">
                  <a:solidFill>
                    <a:prstClr val="black"/>
                  </a:solidFill>
                </a:rPr>
                <a:t>Water Treatment</a:t>
              </a:r>
              <a:endParaRPr lang="en-US" sz="1400" b="1" dirty="0">
                <a:solidFill>
                  <a:prstClr val="black"/>
                </a:solidFill>
              </a:endParaRPr>
            </a:p>
          </p:txBody>
        </p:sp>
        <p:sp>
          <p:nvSpPr>
            <p:cNvPr id="26" name="Freccia a destra rientrata 25"/>
            <p:cNvSpPr/>
            <p:nvPr/>
          </p:nvSpPr>
          <p:spPr>
            <a:xfrm rot="16200000">
              <a:off x="2918112" y="4412019"/>
              <a:ext cx="504056" cy="958121"/>
            </a:xfrm>
            <a:prstGeom prst="notchedRightArrow">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sp>
          <p:nvSpPr>
            <p:cNvPr id="27" name="Freccia a destra rientrata 26"/>
            <p:cNvSpPr/>
            <p:nvPr/>
          </p:nvSpPr>
          <p:spPr>
            <a:xfrm rot="16200000">
              <a:off x="5617804" y="4351944"/>
              <a:ext cx="472404" cy="991853"/>
            </a:xfrm>
            <a:prstGeom prst="notchedRightArrow">
              <a:avLst>
                <a:gd name="adj1" fmla="val 50000"/>
                <a:gd name="adj2" fmla="val 62951"/>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sp>
          <p:nvSpPr>
            <p:cNvPr id="28" name="Rettangolo arrotondato 27"/>
            <p:cNvSpPr/>
            <p:nvPr/>
          </p:nvSpPr>
          <p:spPr>
            <a:xfrm>
              <a:off x="1777974" y="4976267"/>
              <a:ext cx="5345604" cy="634675"/>
            </a:xfrm>
            <a:prstGeom prst="roundRect">
              <a:avLst/>
            </a:prstGeom>
            <a:solidFill>
              <a:schemeClr val="accent5">
                <a:lumMod val="40000"/>
                <a:lumOff val="6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smtClean="0">
                  <a:solidFill>
                    <a:prstClr val="black"/>
                  </a:solidFill>
                </a:rPr>
                <a:t>WP2.</a:t>
              </a:r>
            </a:p>
            <a:p>
              <a:pPr algn="ctr"/>
              <a:r>
                <a:rPr lang="en-US" sz="1400" b="1" dirty="0" smtClean="0">
                  <a:solidFill>
                    <a:prstClr val="black"/>
                  </a:solidFill>
                </a:rPr>
                <a:t>Targets, KPI, Scenario</a:t>
              </a:r>
              <a:endParaRPr lang="en-US" sz="1400" b="1" dirty="0">
                <a:solidFill>
                  <a:prstClr val="black"/>
                </a:solidFill>
              </a:endParaRPr>
            </a:p>
          </p:txBody>
        </p:sp>
        <p:sp>
          <p:nvSpPr>
            <p:cNvPr id="29" name="Rettangolo arrotondato 28"/>
            <p:cNvSpPr/>
            <p:nvPr/>
          </p:nvSpPr>
          <p:spPr>
            <a:xfrm>
              <a:off x="1929080" y="3356991"/>
              <a:ext cx="2209799" cy="27275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it-IT" sz="1400" b="1" dirty="0" err="1" smtClean="0">
                  <a:solidFill>
                    <a:prstClr val="black"/>
                  </a:solidFill>
                </a:rPr>
                <a:t>Geo-Power</a:t>
              </a:r>
              <a:r>
                <a:rPr lang="it-IT" sz="1400" b="1" dirty="0" smtClean="0">
                  <a:solidFill>
                    <a:prstClr val="black"/>
                  </a:solidFill>
                </a:rPr>
                <a:t> </a:t>
              </a:r>
              <a:r>
                <a:rPr lang="it-IT" sz="1400" b="1" dirty="0" err="1" smtClean="0">
                  <a:solidFill>
                    <a:prstClr val="black"/>
                  </a:solidFill>
                </a:rPr>
                <a:t>Plants</a:t>
              </a:r>
              <a:endParaRPr lang="en-US" sz="1400" b="1" dirty="0">
                <a:solidFill>
                  <a:prstClr val="black"/>
                </a:solidFill>
              </a:endParaRPr>
            </a:p>
          </p:txBody>
        </p:sp>
        <p:sp>
          <p:nvSpPr>
            <p:cNvPr id="30" name="Rettangolo arrotondato 29"/>
            <p:cNvSpPr/>
            <p:nvPr/>
          </p:nvSpPr>
          <p:spPr>
            <a:xfrm>
              <a:off x="4748480" y="3356991"/>
              <a:ext cx="2209799" cy="272752"/>
            </a:xfrm>
            <a:prstGeom prst="round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it-IT" sz="1400" b="1" dirty="0" err="1" smtClean="0">
                  <a:solidFill>
                    <a:prstClr val="black"/>
                  </a:solidFill>
                </a:rPr>
                <a:t>Thermal</a:t>
              </a:r>
              <a:r>
                <a:rPr lang="it-IT" sz="1400" b="1" dirty="0" smtClean="0">
                  <a:solidFill>
                    <a:prstClr val="black"/>
                  </a:solidFill>
                </a:rPr>
                <a:t> </a:t>
              </a:r>
              <a:r>
                <a:rPr lang="it-IT" sz="1400" b="1" dirty="0" err="1" smtClean="0">
                  <a:solidFill>
                    <a:prstClr val="black"/>
                  </a:solidFill>
                </a:rPr>
                <a:t>Power</a:t>
              </a:r>
              <a:r>
                <a:rPr lang="it-IT" sz="1400" b="1" dirty="0" smtClean="0">
                  <a:solidFill>
                    <a:prstClr val="black"/>
                  </a:solidFill>
                </a:rPr>
                <a:t> </a:t>
              </a:r>
              <a:r>
                <a:rPr lang="it-IT" sz="1400" b="1" dirty="0" err="1" smtClean="0">
                  <a:solidFill>
                    <a:prstClr val="black"/>
                  </a:solidFill>
                </a:rPr>
                <a:t>Plants</a:t>
              </a:r>
              <a:endParaRPr lang="en-US" sz="1400" b="1" dirty="0">
                <a:solidFill>
                  <a:prstClr val="black"/>
                </a:solidFill>
              </a:endParaRPr>
            </a:p>
          </p:txBody>
        </p:sp>
        <p:sp>
          <p:nvSpPr>
            <p:cNvPr id="31" name="Freccia in su 30"/>
            <p:cNvSpPr/>
            <p:nvPr/>
          </p:nvSpPr>
          <p:spPr>
            <a:xfrm>
              <a:off x="3294963" y="2996952"/>
              <a:ext cx="2376000" cy="360040"/>
            </a:xfrm>
            <a:prstGeom prst="upArrow">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solidFill>
                  <a:prstClr val="black"/>
                </a:solidFill>
              </a:endParaRPr>
            </a:p>
          </p:txBody>
        </p:sp>
      </p:grpSp>
    </p:spTree>
    <p:extLst>
      <p:ext uri="{BB962C8B-B14F-4D97-AF65-F5344CB8AC3E}">
        <p14:creationId xmlns="" xmlns:p14="http://schemas.microsoft.com/office/powerpoint/2010/main" val="3122045021"/>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classico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11092</TotalTime>
  <Words>618</Words>
  <Application>Microsoft Office PowerPoint</Application>
  <PresentationFormat>Presentazione su schermo (4:3)</PresentationFormat>
  <Paragraphs>47</Paragraphs>
  <Slides>3</Slides>
  <Notes>3</Notes>
  <HiddenSlides>0</HiddenSlides>
  <MMClips>0</MMClips>
  <ScaleCrop>false</ScaleCrop>
  <HeadingPairs>
    <vt:vector size="4" baseType="variant">
      <vt:variant>
        <vt:lpstr>Tema</vt:lpstr>
      </vt:variant>
      <vt:variant>
        <vt:i4>1</vt:i4>
      </vt:variant>
      <vt:variant>
        <vt:lpstr>Titoli diapositive</vt:lpstr>
      </vt:variant>
      <vt:variant>
        <vt:i4>3</vt:i4>
      </vt:variant>
    </vt:vector>
  </HeadingPairs>
  <TitlesOfParts>
    <vt:vector size="4" baseType="lpstr">
      <vt:lpstr>Master</vt:lpstr>
      <vt:lpstr>MATCHING</vt:lpstr>
      <vt:lpstr>MATCHING</vt:lpstr>
      <vt:lpstr>MATCHING</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Alessia Monteferri</dc:creator>
  <cp:lastModifiedBy>a424601</cp:lastModifiedBy>
  <cp:revision>1218</cp:revision>
  <cp:lastPrinted>2014-11-13T16:10:20Z</cp:lastPrinted>
  <dcterms:created xsi:type="dcterms:W3CDTF">2014-02-05T11:37:02Z</dcterms:created>
  <dcterms:modified xsi:type="dcterms:W3CDTF">2016-04-06T07:17:42Z</dcterms:modified>
</cp:coreProperties>
</file>